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629" r:id="rId2"/>
    <p:sldId id="656" r:id="rId3"/>
    <p:sldId id="657" r:id="rId4"/>
    <p:sldId id="592" r:id="rId5"/>
    <p:sldId id="660" r:id="rId6"/>
    <p:sldId id="658" r:id="rId7"/>
    <p:sldId id="593" r:id="rId8"/>
    <p:sldId id="659" r:id="rId9"/>
    <p:sldId id="594" r:id="rId10"/>
    <p:sldId id="595" r:id="rId11"/>
    <p:sldId id="665" r:id="rId12"/>
    <p:sldId id="597" r:id="rId13"/>
    <p:sldId id="598" r:id="rId14"/>
    <p:sldId id="613" r:id="rId15"/>
    <p:sldId id="611" r:id="rId16"/>
    <p:sldId id="661" r:id="rId17"/>
    <p:sldId id="662" r:id="rId18"/>
    <p:sldId id="663" r:id="rId19"/>
    <p:sldId id="664" r:id="rId20"/>
    <p:sldId id="627" r:id="rId21"/>
    <p:sldId id="619" r:id="rId22"/>
    <p:sldId id="626" r:id="rId23"/>
    <p:sldId id="623" r:id="rId24"/>
    <p:sldId id="612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39" autoAdjust="0"/>
    <p:restoredTop sz="96143"/>
  </p:normalViewPr>
  <p:slideViewPr>
    <p:cSldViewPr snapToGrid="0">
      <p:cViewPr varScale="1">
        <p:scale>
          <a:sx n="78" d="100"/>
          <a:sy n="78" d="100"/>
        </p:scale>
        <p:origin x="192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59F5C-1EAD-1D44-AFB4-B12E43B96C73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A371B-9BEC-D241-A62E-B7EE98B5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9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19919D3-FD3F-9348-83BD-05F9A4FB8106}" type="datetime1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3B50-AB03-8C4F-AEF9-4482F5D66C16}" type="datetime1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BE734BF-0F02-7A44-96B6-38A22D2765F9}" type="datetime1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0814-2470-1648-985C-15DB99C34C33}" type="datetime1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818A74E-8F01-F84F-9824-406E8759C25C}" type="datetime1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8108476-E480-9845-9D8B-331335A927E3}" type="datetime1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F242AB-6EA5-FB42-837A-22DB20E6EF53}" type="datetime1">
              <a:rPr lang="en-US" smtClean="0"/>
              <a:t>2/10/25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8F8C-866A-904B-A90E-609165B2DEFA}" type="datetime1">
              <a:rPr lang="en-US" smtClean="0"/>
              <a:t>2/10/25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37B7E7-6526-B646-9AD8-CDAA864A4672}" type="datetime1">
              <a:rPr lang="en-US" smtClean="0"/>
              <a:t>2/10/25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AF34-3C54-F84F-B178-4E3830F738C3}" type="datetime1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3A787A5-6112-CF4B-A999-42BA0C143CEC}" type="datetime1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44AC-65AB-8645-8779-ED784E39D969}" type="datetime1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8.pn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8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8.pn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8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8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8.pn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8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18.pn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3.png"/><Relationship Id="rId4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.pn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18.png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失戀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Be crossed in love</a:t>
            </a:r>
          </a:p>
        </p:txBody>
      </p:sp>
      <p:pic>
        <p:nvPicPr>
          <p:cNvPr id="4" name="图片 3" descr="C:/Users/YIANL/Desktop/第十二课图片/失.gif失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48979" y="1605967"/>
            <a:ext cx="3200400" cy="3200400"/>
          </a:xfrm>
          <a:prstGeom prst="rect">
            <a:avLst/>
          </a:prstGeom>
        </p:spPr>
      </p:pic>
      <p:pic>
        <p:nvPicPr>
          <p:cNvPr id="5" name="图片 4" descr="C:/Users/YIANL/Desktop/第十二课图片/恋.gif恋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68287" y="1605967"/>
            <a:ext cx="3200400" cy="3200400"/>
          </a:xfrm>
          <a:prstGeom prst="rect">
            <a:avLst/>
          </a:prstGeom>
        </p:spPr>
      </p:pic>
      <p:pic>
        <p:nvPicPr>
          <p:cNvPr id="7" name="Audio Recording Feb 10, 2025 at 12:36:53 PM">
            <a:hlinkClick r:id="" action="ppaction://media"/>
            <a:extLst>
              <a:ext uri="{FF2B5EF4-FFF2-40B4-BE49-F238E27FC236}">
                <a16:creationId xmlns:a16="http://schemas.microsoft.com/office/drawing/2014/main" id="{2D43E1AD-CA81-DB58-6A71-E4646940E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5443" y="5341871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B067A-2048-A15A-2A78-40737F44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8C1DF-4FE2-7759-1B31-C1F38EDC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帥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4013441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Handsome</a:t>
            </a:r>
          </a:p>
        </p:txBody>
      </p:sp>
      <p:pic>
        <p:nvPicPr>
          <p:cNvPr id="19458" name="Picture 2" descr="C:/Users/YIANL/Desktop/第十二课图片/帥.gif帥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5A33E2D3-D7EA-BE5D-2235-3CE44D413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7036" y="5467151"/>
            <a:ext cx="486000" cy="486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4952-A620-1DD6-E309-BD3B990A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FF435-098B-D9E4-3A95-6DC81C47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  <a:sym typeface="+mn-ea"/>
              </a:rPr>
              <a:t>年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輕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young</a:t>
            </a:r>
          </a:p>
        </p:txBody>
      </p:sp>
      <p:pic>
        <p:nvPicPr>
          <p:cNvPr id="18434" name="Picture 2" descr="C:/Users/YIANL/Desktop/第十二课图片/輕.gif輕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035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35E313D7-4354-F4DF-5509-075A5BFDA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3201" y="5487286"/>
            <a:ext cx="486000" cy="486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F14A3-C19C-EE20-0E5D-77B0DE5C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14B9D-5F6A-E929-04E3-E168D2A4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066" y="2660216"/>
            <a:ext cx="3013009" cy="1804327"/>
          </a:xfrm>
        </p:spPr>
        <p:txBody>
          <a:bodyPr>
            <a:normAutofit/>
          </a:bodyPr>
          <a:lstStyle/>
          <a:p>
            <a:r>
              <a:rPr lang="zh-CN" altLang="en-US" b="1" dirty="0">
                <a:ea typeface="华文楷体" panose="02010600040101010101" pitchFamily="2" charset="-122"/>
                <a:sym typeface="+mn-ea"/>
              </a:rPr>
              <a:t>年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齡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Age</a:t>
            </a:r>
          </a:p>
        </p:txBody>
      </p:sp>
      <p:pic>
        <p:nvPicPr>
          <p:cNvPr id="4" name="图片 3" descr="C:/Users/YIANL/Desktop/第十二课图片/齡.gif齡"/>
          <p:cNvPicPr>
            <a:picLocks noChangeAspect="1"/>
          </p:cNvPicPr>
          <p:nvPr/>
        </p:nvPicPr>
        <p:blipFill>
          <a:blip r:embed="rId4"/>
          <a:srcRect t="1" b="1"/>
          <a:stretch>
            <a:fillRect/>
          </a:stretch>
        </p:blipFill>
        <p:spPr>
          <a:xfrm>
            <a:off x="5615152" y="1495370"/>
            <a:ext cx="4048836" cy="4048836"/>
          </a:xfrm>
          <a:prstGeom prst="rect">
            <a:avLst/>
          </a:prstGeom>
        </p:spPr>
      </p:pic>
      <p:pic>
        <p:nvPicPr>
          <p:cNvPr id="5" name="Audio Recording Feb 10, 2025 at 12:38:49 PM">
            <a:hlinkClick r:id="" action="ppaction://media"/>
            <a:extLst>
              <a:ext uri="{FF2B5EF4-FFF2-40B4-BE49-F238E27FC236}">
                <a16:creationId xmlns:a16="http://schemas.microsoft.com/office/drawing/2014/main" id="{108784D8-8D33-1074-A8EE-63990023F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0201" y="5341871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E41EA3-FC52-7ECE-BD69-50EC25C5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1E5D4E-2160-7893-35EE-CD0904D3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尊</a:t>
            </a:r>
            <a:r>
              <a:rPr lang="zh-CN" altLang="en-US" b="1" dirty="0">
                <a:ea typeface="华文楷体" panose="02010600040101010101" pitchFamily="2" charset="-122"/>
                <a:sym typeface="+mn-ea"/>
              </a:rPr>
              <a:t>重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</a:rPr>
              <a:t>Respect</a:t>
            </a:r>
          </a:p>
        </p:txBody>
      </p:sp>
      <p:pic>
        <p:nvPicPr>
          <p:cNvPr id="22530" name="Picture 2" descr="C:/Users/YIANL/Desktop/第十二课图片/尊.gif尊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AA35841E-437C-9F93-1A88-40604A93F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7191" y="5501348"/>
            <a:ext cx="486000" cy="486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C5EFA-E25B-EA2B-3D3A-7C561966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B934A-EBB3-24C5-A3B5-A36A6F89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066" y="2660216"/>
            <a:ext cx="3013009" cy="1804327"/>
          </a:xfrm>
        </p:spPr>
        <p:txBody>
          <a:bodyPr>
            <a:normAutofit/>
          </a:bodyPr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選擇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Choice</a:t>
            </a: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；</a:t>
            </a: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to</a:t>
            </a: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choose</a:t>
            </a:r>
          </a:p>
        </p:txBody>
      </p:sp>
      <p:pic>
        <p:nvPicPr>
          <p:cNvPr id="5" name="图片 4" descr="C:/Users/YIANL/Desktop/第十二课图片/選.gif選"/>
          <p:cNvPicPr>
            <a:picLocks noChangeAspect="1"/>
          </p:cNvPicPr>
          <p:nvPr/>
        </p:nvPicPr>
        <p:blipFill>
          <a:blip r:embed="rId4"/>
          <a:srcRect t="7" b="7"/>
          <a:stretch>
            <a:fillRect/>
          </a:stretch>
        </p:blipFill>
        <p:spPr>
          <a:xfrm>
            <a:off x="4716515" y="1784405"/>
            <a:ext cx="2992547" cy="2992547"/>
          </a:xfrm>
          <a:prstGeom prst="rect">
            <a:avLst/>
          </a:prstGeom>
        </p:spPr>
      </p:pic>
      <p:pic>
        <p:nvPicPr>
          <p:cNvPr id="6" name="图片 5" descr="C:/Users/YIANL/Desktop/第十二课图片/擇.gif擇"/>
          <p:cNvPicPr>
            <a:picLocks noChangeAspect="1"/>
          </p:cNvPicPr>
          <p:nvPr/>
        </p:nvPicPr>
        <p:blipFill>
          <a:blip r:embed="rId5"/>
          <a:srcRect t="7" b="7"/>
          <a:stretch>
            <a:fillRect/>
          </a:stretch>
        </p:blipFill>
        <p:spPr>
          <a:xfrm>
            <a:off x="7995746" y="1784405"/>
            <a:ext cx="2992547" cy="2992547"/>
          </a:xfrm>
          <a:prstGeom prst="rect">
            <a:avLst/>
          </a:prstGeom>
        </p:spPr>
      </p:pic>
      <p:pic>
        <p:nvPicPr>
          <p:cNvPr id="7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BE9B7890-9E9D-DFA6-5D37-08B58689B3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9806" y="5487286"/>
            <a:ext cx="486000" cy="486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78292-E2DC-A8D8-E09E-A14ACDB0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FCF837-9DFE-4BE2-FC60-80D5DF55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zh-TW" altLang="en-US" b="1" dirty="0">
                <a:highlight>
                  <a:srgbClr val="FF0000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變</a:t>
            </a:r>
            <a:r>
              <a:rPr lang="zh-TW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了一個人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953135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Be a different person</a:t>
            </a:r>
          </a:p>
        </p:txBody>
      </p:sp>
      <p:pic>
        <p:nvPicPr>
          <p:cNvPr id="17410" name="Picture 2" descr="C:/Users/YIANL/Desktop/第十二课图片/變.gif變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50C9DC06-9391-B8A7-00DB-E6F9600B7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7255" y="5720853"/>
            <a:ext cx="486000" cy="486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EBF72-CC51-192D-1F9E-B02FA3CD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59D8-3967-FF57-5EDB-2A5EA42D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066" y="2660216"/>
            <a:ext cx="3013009" cy="1804327"/>
          </a:xfrm>
        </p:spPr>
        <p:txBody>
          <a:bodyPr>
            <a:normAutofit/>
          </a:bodyPr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吵架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Quarrel</a:t>
            </a:r>
          </a:p>
        </p:txBody>
      </p:sp>
      <p:pic>
        <p:nvPicPr>
          <p:cNvPr id="5" name="图片 4" descr="C:/Users/YIANL/Desktop/第十二课图片/吵.gif吵"/>
          <p:cNvPicPr>
            <a:picLocks noChangeAspect="1"/>
          </p:cNvPicPr>
          <p:nvPr/>
        </p:nvPicPr>
        <p:blipFill>
          <a:blip r:embed="rId4"/>
          <a:srcRect t="7" b="7"/>
          <a:stretch>
            <a:fillRect/>
          </a:stretch>
        </p:blipFill>
        <p:spPr>
          <a:xfrm>
            <a:off x="4716515" y="1784405"/>
            <a:ext cx="2992547" cy="2992547"/>
          </a:xfrm>
          <a:prstGeom prst="rect">
            <a:avLst/>
          </a:prstGeom>
        </p:spPr>
      </p:pic>
      <p:pic>
        <p:nvPicPr>
          <p:cNvPr id="6" name="图片 5" descr="C:/Users/YIANL/Desktop/第十二课图片/架.gif架"/>
          <p:cNvPicPr>
            <a:picLocks noChangeAspect="1"/>
          </p:cNvPicPr>
          <p:nvPr/>
        </p:nvPicPr>
        <p:blipFill>
          <a:blip r:embed="rId5"/>
          <a:srcRect t="7" b="7"/>
          <a:stretch>
            <a:fillRect/>
          </a:stretch>
        </p:blipFill>
        <p:spPr>
          <a:xfrm>
            <a:off x="7995746" y="1784405"/>
            <a:ext cx="2992547" cy="2992547"/>
          </a:xfrm>
          <a:prstGeom prst="rect">
            <a:avLst/>
          </a:prstGeom>
        </p:spPr>
      </p:pic>
      <p:pic>
        <p:nvPicPr>
          <p:cNvPr id="7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9B95F9B5-A3D3-6899-3527-31FECF77F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6515" y="5487286"/>
            <a:ext cx="486000" cy="486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F78C9-7F91-BB14-BE8B-6EC0AE97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3378A1-DB74-A254-0190-FDC8C01B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066" y="2660216"/>
            <a:ext cx="3013009" cy="1804327"/>
          </a:xfrm>
        </p:spPr>
        <p:txBody>
          <a:bodyPr>
            <a:normAutofit/>
          </a:bodyPr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啤酒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Beer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52126" y="1802798"/>
            <a:ext cx="2992547" cy="2992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95746" y="1784405"/>
            <a:ext cx="2992547" cy="2992547"/>
          </a:xfrm>
          <a:prstGeom prst="rect">
            <a:avLst/>
          </a:prstGeom>
        </p:spPr>
      </p:pic>
      <p:pic>
        <p:nvPicPr>
          <p:cNvPr id="9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F4E78951-D8A2-1F0F-BB8F-C9123D3719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52126" y="5481143"/>
            <a:ext cx="486000" cy="486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05DA0-BAF8-440B-A704-D92B93FC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93854-FFDE-A73E-FE9E-9B032667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066" y="2660216"/>
            <a:ext cx="3013009" cy="1804327"/>
          </a:xfrm>
        </p:spPr>
        <p:txBody>
          <a:bodyPr>
            <a:normAutofit/>
          </a:bodyPr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冰鎮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Iced</a:t>
            </a:r>
          </a:p>
        </p:txBody>
      </p:sp>
      <p:pic>
        <p:nvPicPr>
          <p:cNvPr id="5" name="图片 4" descr="C:/Users/YIANL/Desktop/第十二课图片/冰.gif冰"/>
          <p:cNvPicPr>
            <a:picLocks noChangeAspect="1"/>
          </p:cNvPicPr>
          <p:nvPr/>
        </p:nvPicPr>
        <p:blipFill>
          <a:blip r:embed="rId4"/>
          <a:srcRect t="7" b="7"/>
          <a:stretch>
            <a:fillRect/>
          </a:stretch>
        </p:blipFill>
        <p:spPr>
          <a:xfrm>
            <a:off x="4716515" y="1784405"/>
            <a:ext cx="2992547" cy="2992547"/>
          </a:xfrm>
          <a:prstGeom prst="rect">
            <a:avLst/>
          </a:prstGeom>
        </p:spPr>
      </p:pic>
      <p:pic>
        <p:nvPicPr>
          <p:cNvPr id="6" name="图片 5" descr="C:/Users/YIANL/Desktop/第十二课图片/鎮.gif鎮"/>
          <p:cNvPicPr>
            <a:picLocks noChangeAspect="1"/>
          </p:cNvPicPr>
          <p:nvPr/>
        </p:nvPicPr>
        <p:blipFill>
          <a:blip r:embed="rId5"/>
          <a:srcRect t="7" b="7"/>
          <a:stretch>
            <a:fillRect/>
          </a:stretch>
        </p:blipFill>
        <p:spPr>
          <a:xfrm>
            <a:off x="7995746" y="1784405"/>
            <a:ext cx="2992547" cy="2992547"/>
          </a:xfrm>
          <a:prstGeom prst="rect">
            <a:avLst/>
          </a:prstGeom>
        </p:spPr>
      </p:pic>
      <p:pic>
        <p:nvPicPr>
          <p:cNvPr id="7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87D5F7F4-85CC-F3DB-E3A8-2111A9F9E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6515" y="5487286"/>
            <a:ext cx="486000" cy="486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30F4C-E8CB-DDFF-C269-DF4299FE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BA32C2-EBB3-ACD2-4D1D-9CADF426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066" y="2660216"/>
            <a:ext cx="3013009" cy="1804327"/>
          </a:xfrm>
        </p:spPr>
        <p:txBody>
          <a:bodyPr>
            <a:normAutofit/>
          </a:bodyPr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容易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Easy</a:t>
            </a:r>
          </a:p>
        </p:txBody>
      </p:sp>
      <p:pic>
        <p:nvPicPr>
          <p:cNvPr id="5" name="图片 4" descr="C:/Users/YIANL/Desktop/第十二课图片/容.gif容"/>
          <p:cNvPicPr>
            <a:picLocks noChangeAspect="1"/>
          </p:cNvPicPr>
          <p:nvPr/>
        </p:nvPicPr>
        <p:blipFill>
          <a:blip r:embed="rId4"/>
          <a:srcRect t="7" b="7"/>
          <a:stretch>
            <a:fillRect/>
          </a:stretch>
        </p:blipFill>
        <p:spPr>
          <a:xfrm>
            <a:off x="4716515" y="1784405"/>
            <a:ext cx="2992547" cy="2992547"/>
          </a:xfrm>
          <a:prstGeom prst="rect">
            <a:avLst/>
          </a:prstGeom>
        </p:spPr>
      </p:pic>
      <p:pic>
        <p:nvPicPr>
          <p:cNvPr id="6" name="图片 5" descr="C:/Users/YIANL/Desktop/第十二课图片/易.gif易"/>
          <p:cNvPicPr>
            <a:picLocks noChangeAspect="1"/>
          </p:cNvPicPr>
          <p:nvPr/>
        </p:nvPicPr>
        <p:blipFill>
          <a:blip r:embed="rId5"/>
          <a:srcRect t="7" b="7"/>
          <a:stretch>
            <a:fillRect/>
          </a:stretch>
        </p:blipFill>
        <p:spPr>
          <a:xfrm>
            <a:off x="7995746" y="1784405"/>
            <a:ext cx="2992547" cy="2992547"/>
          </a:xfrm>
          <a:prstGeom prst="rect">
            <a:avLst/>
          </a:prstGeom>
        </p:spPr>
      </p:pic>
      <p:pic>
        <p:nvPicPr>
          <p:cNvPr id="7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3A6CCE88-045F-92F5-A0D9-9B6598FEB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6515" y="5487286"/>
            <a:ext cx="486000" cy="486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DB4B2-3586-9B31-CDBA-4FBC37CA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8247D0-6C00-FCE2-FF16-C4E46730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沮喪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Depressed</a:t>
            </a:r>
          </a:p>
        </p:txBody>
      </p:sp>
      <p:pic>
        <p:nvPicPr>
          <p:cNvPr id="4" name="图片 3" descr="C:/Users/YIANL/Desktop/第十二课图片/沮.gif沮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48979" y="1605967"/>
            <a:ext cx="3200400" cy="3200400"/>
          </a:xfrm>
          <a:prstGeom prst="rect">
            <a:avLst/>
          </a:prstGeom>
        </p:spPr>
      </p:pic>
      <p:pic>
        <p:nvPicPr>
          <p:cNvPr id="5" name="图片 4" descr="C:/Users/YIANL/Desktop/第十二课图片/喪.gif喪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68287" y="1605967"/>
            <a:ext cx="3200400" cy="3200400"/>
          </a:xfrm>
          <a:prstGeom prst="rect">
            <a:avLst/>
          </a:prstGeom>
        </p:spPr>
      </p:pic>
      <p:pic>
        <p:nvPicPr>
          <p:cNvPr id="6" name="Audio Recording Feb 10, 2025 at 12:37:05 PM">
            <a:hlinkClick r:id="" action="ppaction://media"/>
            <a:extLst>
              <a:ext uri="{FF2B5EF4-FFF2-40B4-BE49-F238E27FC236}">
                <a16:creationId xmlns:a16="http://schemas.microsoft.com/office/drawing/2014/main" id="{2D3C13DF-7B9F-AD1C-B16D-5468344F2D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5341871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224AA7-6249-9244-8EBF-F41A1A13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6B2B4-E2E7-F12B-138F-6528AE0C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喝醉了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Drunk</a:t>
            </a:r>
          </a:p>
        </p:txBody>
      </p:sp>
      <p:pic>
        <p:nvPicPr>
          <p:cNvPr id="22530" name="Picture 2" descr="C:/Users/YIANL/Desktop/第十二课图片/醉.gif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Feb 10, 2025 at 12:40:23 PM">
            <a:hlinkClick r:id="" action="ppaction://media"/>
            <a:extLst>
              <a:ext uri="{FF2B5EF4-FFF2-40B4-BE49-F238E27FC236}">
                <a16:creationId xmlns:a16="http://schemas.microsoft.com/office/drawing/2014/main" id="{D77133C9-B0E6-0288-468A-7EE3B23A3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6791" y="5438300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F6633-FEC7-7825-5A10-215395E3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F62FB-52F3-FF6B-758C-86C24524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佔用</a:t>
            </a:r>
            <a:endParaRPr lang="zh-CN" altLang="en-US" b="1" dirty="0"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Take up</a:t>
            </a:r>
          </a:p>
        </p:txBody>
      </p:sp>
      <p:pic>
        <p:nvPicPr>
          <p:cNvPr id="4" name="图片 3" descr="C:/Users/YIANL/Desktop/第十二课图片/佔.gif佔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48979" y="1605967"/>
            <a:ext cx="3200400" cy="3200400"/>
          </a:xfrm>
          <a:prstGeom prst="rect">
            <a:avLst/>
          </a:prstGeom>
        </p:spPr>
      </p:pic>
      <p:pic>
        <p:nvPicPr>
          <p:cNvPr id="5" name="图片 4" descr="C:/Users/YIANL/Desktop/第十二课图片/用.gif用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68287" y="1605967"/>
            <a:ext cx="3200400" cy="3200400"/>
          </a:xfrm>
          <a:prstGeom prst="rect">
            <a:avLst/>
          </a:prstGeom>
        </p:spPr>
      </p:pic>
      <p:pic>
        <p:nvPicPr>
          <p:cNvPr id="6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112D4BC5-E067-0726-C5C6-D3EC2229A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8979" y="5487286"/>
            <a:ext cx="486000" cy="486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61D8D4-0DED-9BC9-3E06-AFF976F7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D274CF-E587-9B62-ABCD-E287A075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b="1" dirty="0">
                <a:ea typeface="华文楷体" panose="02010600040101010101" pitchFamily="2" charset="-122"/>
                <a:sym typeface="+mn-ea"/>
              </a:rPr>
              <a:t>Sb</a:t>
            </a:r>
            <a:r>
              <a:rPr lang="zh-CN" altLang="en-US" b="1" dirty="0">
                <a:ea typeface="华文楷体" panose="02010600040101010101" pitchFamily="2" charset="-122"/>
                <a:sym typeface="+mn-ea"/>
              </a:rPr>
              <a:t>）被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甩了</a:t>
            </a:r>
            <a:endParaRPr lang="zh-TW" altLang="en-US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Be dumped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C:/Users/YIANL/Desktop/第十二课图片/甩.gif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Feb 10, 2025 at 10:36:39 PM">
            <a:hlinkClick r:id="" action="ppaction://media"/>
            <a:extLst>
              <a:ext uri="{FF2B5EF4-FFF2-40B4-BE49-F238E27FC236}">
                <a16:creationId xmlns:a16="http://schemas.microsoft.com/office/drawing/2014/main" id="{7D0735AE-1883-0965-2F57-D6F46B8A0E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22801" y="534187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538A1-75B0-5B2B-FB5A-E3AB425F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45027-BF67-DF55-BB53-0B167A79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儘管</a:t>
            </a:r>
            <a:r>
              <a:rPr lang="zh-CN" altLang="en-US" b="1" dirty="0">
                <a:ea typeface="华文楷体" panose="02010600040101010101" pitchFamily="2" charset="-122"/>
                <a:sym typeface="+mn-ea"/>
              </a:rPr>
              <a:t>找我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Just call me</a:t>
            </a:r>
          </a:p>
        </p:txBody>
      </p:sp>
      <p:pic>
        <p:nvPicPr>
          <p:cNvPr id="4" name="图片 3" descr="C:/Users/YIANL/Desktop/第十二课图片/儘.gif儘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48979" y="1605967"/>
            <a:ext cx="3200400" cy="3200400"/>
          </a:xfrm>
          <a:prstGeom prst="rect">
            <a:avLst/>
          </a:prstGeom>
        </p:spPr>
      </p:pic>
      <p:pic>
        <p:nvPicPr>
          <p:cNvPr id="5" name="图片 4" descr="C:/Users/YIANL/Desktop/第十二课图片/管.gif管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68287" y="1605967"/>
            <a:ext cx="3200400" cy="3200400"/>
          </a:xfrm>
          <a:prstGeom prst="rect">
            <a:avLst/>
          </a:prstGeom>
        </p:spPr>
      </p:pic>
      <p:pic>
        <p:nvPicPr>
          <p:cNvPr id="6" name="Audio Recording Feb 10, 2025 at 10:36:55 PM">
            <a:hlinkClick r:id="" action="ppaction://media"/>
            <a:extLst>
              <a:ext uri="{FF2B5EF4-FFF2-40B4-BE49-F238E27FC236}">
                <a16:creationId xmlns:a16="http://schemas.microsoft.com/office/drawing/2014/main" id="{B9823151-6863-A2CF-F152-48380DC20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58871" y="5341871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7A7BD4-14B4-E10A-4944-88AA4929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F8B51-BBD3-00BB-ED85-3B896CE1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等</a:t>
            </a:r>
            <a:r>
              <a:rPr lang="zh-TW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>
                <a:solidFill>
                  <a:schemeClr val="bg1"/>
                </a:solidFill>
              </a:rPr>
              <a:t>wait </a:t>
            </a:r>
            <a:r>
              <a:rPr lang="en-US" altLang="zh-CN" sz="2800" dirty="0">
                <a:solidFill>
                  <a:schemeClr val="bg1"/>
                </a:solidFill>
              </a:rPr>
              <a:t>for you</a:t>
            </a:r>
          </a:p>
        </p:txBody>
      </p:sp>
      <p:pic>
        <p:nvPicPr>
          <p:cNvPr id="17410" name="Picture 2" descr="C:/Users/YIANL/Desktop/第十二课图片/等.gif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376F02D5-1663-7149-D5FE-17196C401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8276" y="5487286"/>
            <a:ext cx="486000" cy="486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4828C-17EC-79B3-D613-BF05B06B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3124C-A330-C9AF-EA3B-6C20290A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身體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Body</a:t>
            </a:r>
            <a:r>
              <a:rPr lang="zh-CN" altLang="en-US" sz="2800" dirty="0">
                <a:solidFill>
                  <a:schemeClr val="bg1"/>
                </a:solidFill>
              </a:rPr>
              <a:t>；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pic>
        <p:nvPicPr>
          <p:cNvPr id="4" name="图片 3" descr="C:/Users/YIANL/Desktop/第十二课图片/身.gif身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48979" y="1605967"/>
            <a:ext cx="3200400" cy="3200400"/>
          </a:xfrm>
          <a:prstGeom prst="rect">
            <a:avLst/>
          </a:prstGeom>
        </p:spPr>
      </p:pic>
      <p:pic>
        <p:nvPicPr>
          <p:cNvPr id="5" name="图片 4" descr="C:/Users/YIANL/Desktop/第十二课图片/體.gif體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68287" y="1605967"/>
            <a:ext cx="3200400" cy="3200400"/>
          </a:xfrm>
          <a:prstGeom prst="rect">
            <a:avLst/>
          </a:prstGeom>
        </p:spPr>
      </p:pic>
      <p:pic>
        <p:nvPicPr>
          <p:cNvPr id="7" name="Audio Recording Feb 10, 2025 at 12:37:15 PM">
            <a:hlinkClick r:id="" action="ppaction://media"/>
            <a:extLst>
              <a:ext uri="{FF2B5EF4-FFF2-40B4-BE49-F238E27FC236}">
                <a16:creationId xmlns:a16="http://schemas.microsoft.com/office/drawing/2014/main" id="{002B433F-D8A5-9164-3675-E76359F21F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56843" y="5341871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1F534-1B84-ED11-ADBB-CBA20488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9131A-620E-3FB7-F8B8-D36406B2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  <a:sym typeface="+mn-ea"/>
              </a:rPr>
              <a:t>作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業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Homework</a:t>
            </a:r>
          </a:p>
        </p:txBody>
      </p:sp>
      <p:pic>
        <p:nvPicPr>
          <p:cNvPr id="6" name="图片 5" descr="C:/Users/YIANL/Desktop/第十二课图片/業.gif業"/>
          <p:cNvPicPr>
            <a:picLocks noChangeAspect="1"/>
          </p:cNvPicPr>
          <p:nvPr/>
        </p:nvPicPr>
        <p:blipFill>
          <a:blip r:embed="rId4"/>
          <a:srcRect t="6" b="6"/>
          <a:stretch>
            <a:fillRect/>
          </a:stretch>
        </p:blipFill>
        <p:spPr>
          <a:xfrm>
            <a:off x="6477000" y="1224967"/>
            <a:ext cx="3786352" cy="3786352"/>
          </a:xfrm>
          <a:prstGeom prst="rect">
            <a:avLst/>
          </a:prstGeom>
        </p:spPr>
      </p:pic>
      <p:pic>
        <p:nvPicPr>
          <p:cNvPr id="5" name="Audio Recording Feb 10, 2025 at 12:37:25 PM">
            <a:hlinkClick r:id="" action="ppaction://media"/>
            <a:extLst>
              <a:ext uri="{FF2B5EF4-FFF2-40B4-BE49-F238E27FC236}">
                <a16:creationId xmlns:a16="http://schemas.microsoft.com/office/drawing/2014/main" id="{3C7DB8A4-BFE0-21A3-3CA1-496800F37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8871" y="5341871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B1F5DD-5F74-5432-90F8-73FB5D95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7F8323-2C6A-EE0A-BCD5-02B146BD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負擔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Burden</a:t>
            </a:r>
          </a:p>
        </p:txBody>
      </p:sp>
      <p:pic>
        <p:nvPicPr>
          <p:cNvPr id="4" name="图片 3" descr="C:/Users/YIANL/Desktop/第十二课图片/負.gif負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48979" y="1605967"/>
            <a:ext cx="3200400" cy="3200400"/>
          </a:xfrm>
          <a:prstGeom prst="rect">
            <a:avLst/>
          </a:prstGeom>
        </p:spPr>
      </p:pic>
      <p:pic>
        <p:nvPicPr>
          <p:cNvPr id="5" name="图片 4" descr="C:/Users/YIANL/Desktop/第十二课图片/擔.gif擔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68287" y="1605967"/>
            <a:ext cx="3200400" cy="3200400"/>
          </a:xfrm>
          <a:prstGeom prst="rect">
            <a:avLst/>
          </a:prstGeom>
        </p:spPr>
      </p:pic>
      <p:pic>
        <p:nvPicPr>
          <p:cNvPr id="7" name="Audio Recording Feb 10, 2025 at 12:37:37 PM">
            <a:hlinkClick r:id="" action="ppaction://media"/>
            <a:extLst>
              <a:ext uri="{FF2B5EF4-FFF2-40B4-BE49-F238E27FC236}">
                <a16:creationId xmlns:a16="http://schemas.microsoft.com/office/drawing/2014/main" id="{513DCD3F-4D62-EE40-C589-2CCC8A3C1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7229" y="5284690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8664F-6346-5289-BBC1-3E7736BA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C9B9D-112E-642F-42D7-73D3B62D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對付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deal with</a:t>
            </a:r>
          </a:p>
        </p:txBody>
      </p:sp>
      <p:pic>
        <p:nvPicPr>
          <p:cNvPr id="4" name="图片 3" descr="C:/Users/YIANL/Desktop/第十二课图片/對.gif對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48979" y="1605967"/>
            <a:ext cx="3200400" cy="3200400"/>
          </a:xfrm>
          <a:prstGeom prst="rect">
            <a:avLst/>
          </a:prstGeom>
        </p:spPr>
      </p:pic>
      <p:pic>
        <p:nvPicPr>
          <p:cNvPr id="5" name="图片 4" descr="C:/Users/YIANL/Desktop/第十二课图片/付.gif付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68922" y="1605967"/>
            <a:ext cx="3200400" cy="3200400"/>
          </a:xfrm>
          <a:prstGeom prst="rect">
            <a:avLst/>
          </a:prstGeom>
        </p:spPr>
      </p:pic>
      <p:pic>
        <p:nvPicPr>
          <p:cNvPr id="6" name="Audio Recording Feb 10, 2025 at 12:37:48 PM">
            <a:hlinkClick r:id="" action="ppaction://media"/>
            <a:extLst>
              <a:ext uri="{FF2B5EF4-FFF2-40B4-BE49-F238E27FC236}">
                <a16:creationId xmlns:a16="http://schemas.microsoft.com/office/drawing/2014/main" id="{1B3D5938-5D63-07C8-84BB-0DC591D7A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71143" y="5252033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270A7F-6B00-0EF7-6C9D-C096ECB9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2FA80-7112-8828-45E0-6AE28E5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  <a:sym typeface="+mn-ea"/>
              </a:rPr>
              <a:t>女朋友跟他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吹</a:t>
            </a:r>
            <a:r>
              <a:rPr lang="zh-CN" altLang="en-US" b="1" dirty="0">
                <a:ea typeface="华文楷体" panose="02010600040101010101" pitchFamily="2" charset="-122"/>
                <a:sym typeface="+mn-ea"/>
              </a:rPr>
              <a:t>了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His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girlfriend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</a:t>
            </a:r>
            <a:r>
              <a:rPr lang="en-US" sz="2800" dirty="0">
                <a:solidFill>
                  <a:schemeClr val="bg1"/>
                </a:solidFill>
              </a:rPr>
              <a:t>roke up with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him.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C:/Users/YIANL/Desktop/第十二课图片/吹.gif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Feb 10, 2025 at 12:37:58 PM">
            <a:hlinkClick r:id="" action="ppaction://media"/>
            <a:extLst>
              <a:ext uri="{FF2B5EF4-FFF2-40B4-BE49-F238E27FC236}">
                <a16:creationId xmlns:a16="http://schemas.microsoft.com/office/drawing/2014/main" id="{85A1F208-3CB7-9ABA-04E8-8ADE2E777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5531" y="5637914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06791-5279-6F2B-B1E7-C49BFA32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69312-63BD-BF3D-5097-C4123036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週末</a:t>
            </a:r>
            <a:endParaRPr lang="zh-CN" alt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Weekend</a:t>
            </a:r>
          </a:p>
        </p:txBody>
      </p:sp>
      <p:pic>
        <p:nvPicPr>
          <p:cNvPr id="4" name="图片 3" descr="C:/Users/YIANL/Desktop/第十二课图片/週.gif週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48979" y="1605967"/>
            <a:ext cx="3200400" cy="3200400"/>
          </a:xfrm>
          <a:prstGeom prst="rect">
            <a:avLst/>
          </a:prstGeom>
        </p:spPr>
      </p:pic>
      <p:pic>
        <p:nvPicPr>
          <p:cNvPr id="5" name="图片 4" descr="C:/Users/YIANL/Desktop/第十二课图片/末.gif末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68287" y="1605967"/>
            <a:ext cx="3200400" cy="3200400"/>
          </a:xfrm>
          <a:prstGeom prst="rect">
            <a:avLst/>
          </a:prstGeom>
        </p:spPr>
      </p:pic>
      <p:pic>
        <p:nvPicPr>
          <p:cNvPr id="7" name="Audio Recording Feb 10, 2025 at 12:38:07 PM">
            <a:hlinkClick r:id="" action="ppaction://media"/>
            <a:extLst>
              <a:ext uri="{FF2B5EF4-FFF2-40B4-BE49-F238E27FC236}">
                <a16:creationId xmlns:a16="http://schemas.microsoft.com/office/drawing/2014/main" id="{14D99DC6-784E-022D-ECF9-0943F256CC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3171" y="5245442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EA0FF-8BE5-9C54-DDA8-5424A7BD8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E8BF5-C7F0-0FE8-4283-D11972A1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提</a:t>
            </a:r>
            <a:r>
              <a:rPr lang="zh-CN" altLang="en-US" b="1" dirty="0">
                <a:ea typeface="华文楷体" panose="02010600040101010101" pitchFamily="2" charset="-122"/>
              </a:rPr>
              <a:t>出</a:t>
            </a:r>
            <a:r>
              <a:rPr lang="zh-CN" altLang="en-US" b="1" dirty="0">
                <a:ea typeface="华文楷体" panose="02010600040101010101" pitchFamily="2" charset="-122"/>
                <a:sym typeface="+mn-ea"/>
              </a:rPr>
              <a:t>來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bring up</a:t>
            </a:r>
          </a:p>
        </p:txBody>
      </p:sp>
      <p:pic>
        <p:nvPicPr>
          <p:cNvPr id="18434" name="Picture 2" descr="C:/Users/YIANL/Desktop/第十二课图片/提.gif提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035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Feb 10, 2025 at 12:38:18 PM">
            <a:hlinkClick r:id="" action="ppaction://media"/>
            <a:extLst>
              <a:ext uri="{FF2B5EF4-FFF2-40B4-BE49-F238E27FC236}">
                <a16:creationId xmlns:a16="http://schemas.microsoft.com/office/drawing/2014/main" id="{3D077267-6A23-7341-3CC8-78B86CD0E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0071" y="534249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FF220-AE43-4C7C-7089-B40837AD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09330-7C53-B047-B466-E5D14B54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NiMmJjMGUyMDNhMGI0MjllZTc4OTE3ODRjOTBjMWQifQ==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1494</TotalTime>
  <Words>164</Words>
  <Application>Microsoft Macintosh PowerPoint</Application>
  <PresentationFormat>Widescreen</PresentationFormat>
  <Paragraphs>96</Paragraphs>
  <Slides>24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STKaiti</vt:lpstr>
      <vt:lpstr>Calibri</vt:lpstr>
      <vt:lpstr>Calibri Light</vt:lpstr>
      <vt:lpstr>Rockwell</vt:lpstr>
      <vt:lpstr>Wingdings</vt:lpstr>
      <vt:lpstr>Atlas</vt:lpstr>
      <vt:lpstr>失戀</vt:lpstr>
      <vt:lpstr>沮喪</vt:lpstr>
      <vt:lpstr>身體</vt:lpstr>
      <vt:lpstr>作業</vt:lpstr>
      <vt:lpstr>負擔</vt:lpstr>
      <vt:lpstr>對付</vt:lpstr>
      <vt:lpstr>女朋友跟他吹了</vt:lpstr>
      <vt:lpstr>週末</vt:lpstr>
      <vt:lpstr>提出來</vt:lpstr>
      <vt:lpstr>帥</vt:lpstr>
      <vt:lpstr>年輕</vt:lpstr>
      <vt:lpstr>年齡</vt:lpstr>
      <vt:lpstr>尊重</vt:lpstr>
      <vt:lpstr>選擇</vt:lpstr>
      <vt:lpstr>變了一個人</vt:lpstr>
      <vt:lpstr>吵架</vt:lpstr>
      <vt:lpstr>啤酒</vt:lpstr>
      <vt:lpstr>冰鎮</vt:lpstr>
      <vt:lpstr>容易</vt:lpstr>
      <vt:lpstr>喝醉了</vt:lpstr>
      <vt:lpstr>佔用</vt:lpstr>
      <vt:lpstr>（Sb）被甩了</vt:lpstr>
      <vt:lpstr>儘管找我</vt:lpstr>
      <vt:lpstr>等你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462</cp:revision>
  <dcterms:created xsi:type="dcterms:W3CDTF">2023-09-12T22:19:00Z</dcterms:created>
  <dcterms:modified xsi:type="dcterms:W3CDTF">2025-02-11T03:39:12Z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6885778F6BDB439CA547056574BD04B3_13</vt:lpwstr>
  </property>
  <property fmtid="{D5CDD505-2E9C-101B-9397-08002B2CF9AE}" pid="3" name="KSOProductBuildVer">
    <vt:lpwstr>2052-12.1.0.16250</vt:lpwstr>
  </property>
</Properties>
</file>