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27"/>
  </p:notesMasterIdLst>
  <p:sldIdLst>
    <p:sldId id="583" r:id="rId2"/>
    <p:sldId id="584" r:id="rId3"/>
    <p:sldId id="585" r:id="rId4"/>
    <p:sldId id="586" r:id="rId5"/>
    <p:sldId id="587" r:id="rId6"/>
    <p:sldId id="588" r:id="rId7"/>
    <p:sldId id="589" r:id="rId8"/>
    <p:sldId id="590" r:id="rId9"/>
    <p:sldId id="591" r:id="rId10"/>
    <p:sldId id="592" r:id="rId11"/>
    <p:sldId id="593" r:id="rId12"/>
    <p:sldId id="594" r:id="rId13"/>
    <p:sldId id="595" r:id="rId14"/>
    <p:sldId id="596" r:id="rId15"/>
    <p:sldId id="597" r:id="rId16"/>
    <p:sldId id="598" r:id="rId17"/>
    <p:sldId id="599" r:id="rId18"/>
    <p:sldId id="600" r:id="rId19"/>
    <p:sldId id="601" r:id="rId20"/>
    <p:sldId id="602" r:id="rId21"/>
    <p:sldId id="604" r:id="rId22"/>
    <p:sldId id="603" r:id="rId23"/>
    <p:sldId id="605" r:id="rId24"/>
    <p:sldId id="607" r:id="rId25"/>
    <p:sldId id="60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awei" initials="h" lastIdx="11" clrIdx="0">
    <p:extLst>
      <p:ext uri="{19B8F6BF-5375-455C-9EA6-DF929625EA0E}">
        <p15:presenceInfo xmlns:p15="http://schemas.microsoft.com/office/powerpoint/2012/main" userId="829ada101f0611b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4" autoAdjust="0"/>
    <p:restoredTop sz="96143"/>
  </p:normalViewPr>
  <p:slideViewPr>
    <p:cSldViewPr snapToGrid="0">
      <p:cViewPr varScale="1">
        <p:scale>
          <a:sx n="117" d="100"/>
          <a:sy n="117" d="100"/>
        </p:scale>
        <p:origin x="200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99E3A-5CE3-5042-B806-85FB7933C19A}" type="datetimeFigureOut">
              <a:rPr lang="en-US" smtClean="0"/>
              <a:t>2/9/25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6E66C-81C2-1245-B328-15A2E8C99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01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DF3F36C2-741A-A540-AE56-1B5917391BE3}" type="datetime1">
              <a:rPr lang="en-US" smtClean="0"/>
              <a:t>2/9/25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2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4819-39C9-C64F-8013-7DD984AF48A8}" type="datetime1">
              <a:rPr lang="en-US" smtClean="0"/>
              <a:t>2/9/25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6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75BAE46-707A-394F-9C9D-1625B67057AD}" type="datetime1">
              <a:rPr lang="en-US" smtClean="0"/>
              <a:t>2/9/25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6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D136-6F2D-B14E-B8C1-F48FF0483466}" type="datetime1">
              <a:rPr lang="en-US" smtClean="0"/>
              <a:t>2/9/25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60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DC42097-3EF5-E740-B951-AF6CF79385DA}" type="datetime1">
              <a:rPr lang="en-US" smtClean="0"/>
              <a:t>2/9/25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1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E882A9B-ED9E-D148-A4F8-A5D61890684B}" type="datetime1">
              <a:rPr lang="en-US" smtClean="0"/>
              <a:t>2/9/25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6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6DF9B33-C908-9842-B199-470B17D1CC04}" type="datetime1">
              <a:rPr lang="en-US" smtClean="0"/>
              <a:t>2/9/25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8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2FC7-EBC6-D645-A591-4F744180B0AA}" type="datetime1">
              <a:rPr lang="en-US" smtClean="0"/>
              <a:t>2/9/25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2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8923451-47F7-644A-B701-9B3D3452BB10}" type="datetime1">
              <a:rPr lang="en-US" smtClean="0"/>
              <a:t>2/9/25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23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25E2-9DFB-3F48-9603-0E17BBCE8C1E}" type="datetime1">
              <a:rPr lang="en-US" smtClean="0"/>
              <a:t>2/9/25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1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435185C-B7D8-564D-A173-DE8991EF3C6D}" type="datetime1">
              <a:rPr lang="en-US" smtClean="0"/>
              <a:t>2/9/25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1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A4A0E-DDCE-E249-994C-2799E436F939}" type="datetime1">
              <a:rPr lang="en-US" smtClean="0"/>
              <a:t>2/9/25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6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gi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gif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gif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tif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5.gif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3.gif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openxmlformats.org/officeDocument/2006/relationships/image" Target="../media/image5.png"/><Relationship Id="rId9" Type="http://schemas.openxmlformats.org/officeDocument/2006/relationships/image" Target="../media/image4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46.gif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48.gif"/><Relationship Id="rId5" Type="http://schemas.openxmlformats.org/officeDocument/2006/relationships/image" Target="../media/image47.gif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1.gif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50.gif"/><Relationship Id="rId5" Type="http://schemas.openxmlformats.org/officeDocument/2006/relationships/image" Target="../media/image49.gif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53.gif"/><Relationship Id="rId5" Type="http://schemas.openxmlformats.org/officeDocument/2006/relationships/image" Target="../media/image52.gif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5.gif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image" Target="../media/image54.gif"/><Relationship Id="rId5" Type="http://schemas.openxmlformats.org/officeDocument/2006/relationships/image" Target="../media/image32.gif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8.gif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image" Target="../media/image10.gif"/><Relationship Id="rId5" Type="http://schemas.openxmlformats.org/officeDocument/2006/relationships/image" Target="../media/image57.gif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5" Type="http://schemas.openxmlformats.org/officeDocument/2006/relationships/image" Target="../media/image59.gif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2.gif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image" Target="../media/image61.gif"/><Relationship Id="rId5" Type="http://schemas.openxmlformats.org/officeDocument/2006/relationships/image" Target="../media/image60.gif"/><Relationship Id="rId4" Type="http://schemas.openxmlformats.org/officeDocument/2006/relationships/image" Target="../media/image5.png"/><Relationship Id="rId9" Type="http://schemas.openxmlformats.org/officeDocument/2006/relationships/image" Target="../media/image6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gif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2.gi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98" y="2343207"/>
            <a:ext cx="4502143" cy="2456442"/>
          </a:xfrm>
        </p:spPr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白色的毛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71" y="2343207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455761-42EC-EF18-511F-76D9769130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271" y="2343207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776193" y="5492502"/>
            <a:ext cx="3708351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White fur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A6455761-42EC-EF18-511F-76D9769130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271" y="2343207"/>
            <a:ext cx="1905000" cy="1905000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A6455761-42EC-EF18-511F-76D9769130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271" y="2343207"/>
            <a:ext cx="1905000" cy="1905000"/>
          </a:xfrm>
          <a:prstGeom prst="rect">
            <a:avLst/>
          </a:prstGeom>
        </p:spPr>
      </p:pic>
      <p:pic>
        <p:nvPicPr>
          <p:cNvPr id="5" name="Audio Recording Feb 9, 2025 at 1:26:57 PM">
            <a:hlinkClick r:id="" action="ppaction://media"/>
            <a:extLst>
              <a:ext uri="{FF2B5EF4-FFF2-40B4-BE49-F238E27FC236}">
                <a16:creationId xmlns:a16="http://schemas.microsoft.com/office/drawing/2014/main" id="{5D70D33F-FFBD-8F9A-5BE0-A6FCEF7C6B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83200" y="5184184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EDAE9C-5CAC-598C-C4FA-F104D71D1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B7A862A-E959-D19A-4479-C015CC0DE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0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6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D1796-F816-5DEB-ECFC-64DE781D7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solidFill>
                  <a:schemeClr val="bg1"/>
                </a:solidFill>
                <a:latin typeface="宋体" panose="02010600030101010101" pitchFamily="2" charset="-122"/>
              </a:rPr>
              <a:t>真希望</a:t>
            </a:r>
            <a:r>
              <a:rPr lang="en-US" altLang="zh-TW" sz="4000" b="1" dirty="0">
                <a:solidFill>
                  <a:schemeClr val="bg1"/>
                </a:solidFill>
                <a:latin typeface="宋体" panose="02010600030101010101" pitchFamily="2" charset="-122"/>
              </a:rPr>
              <a:t>+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6352F1-47C7-A0A9-30A2-E2D4D9915F49}"/>
              </a:ext>
            </a:extLst>
          </p:cNvPr>
          <p:cNvSpPr txBox="1"/>
          <p:nvPr/>
        </p:nvSpPr>
        <p:spPr>
          <a:xfrm>
            <a:off x="1236960" y="5449180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I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wish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that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Audio Recording Feb 9, 2025 at 2:06:11 PM">
            <a:hlinkClick r:id="" action="ppaction://media"/>
            <a:extLst>
              <a:ext uri="{FF2B5EF4-FFF2-40B4-BE49-F238E27FC236}">
                <a16:creationId xmlns:a16="http://schemas.microsoft.com/office/drawing/2014/main" id="{8B3A744A-BB5D-59D8-4F92-2ED0A0D7F7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2574" y="5304390"/>
            <a:ext cx="812800" cy="81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1D71BD-FD63-1494-C30C-9DC025B564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7611" y="2332219"/>
            <a:ext cx="2193561" cy="21935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A6522B-BE3C-03CC-8A55-3AA4A228E0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8615" y="3110830"/>
            <a:ext cx="2193560" cy="21935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26ECA9-F459-C90F-DBA6-110A851E6A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5110" y="1673146"/>
            <a:ext cx="1905000" cy="1905000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DB8BAEF-53EA-91FE-9B2B-98458D724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D8EC700-069D-22F1-6D29-36EE9C5C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2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2473B-040F-6834-D0D1-E95720521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latin typeface="宋体" panose="02010600030101010101" pitchFamily="2" charset="-122"/>
              </a:rPr>
              <a:t>禮拜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07ACC0-DC14-E95B-C736-29D9BAFBC0E3}"/>
              </a:ext>
            </a:extLst>
          </p:cNvPr>
          <p:cNvSpPr txBox="1"/>
          <p:nvPr/>
        </p:nvSpPr>
        <p:spPr>
          <a:xfrm>
            <a:off x="1236960" y="5449180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week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Audio Recording Feb 9, 2025 at 2:06:22 PM">
            <a:hlinkClick r:id="" action="ppaction://media"/>
            <a:extLst>
              <a:ext uri="{FF2B5EF4-FFF2-40B4-BE49-F238E27FC236}">
                <a16:creationId xmlns:a16="http://schemas.microsoft.com/office/drawing/2014/main" id="{FB88F5FB-CDF4-DE65-BAC3-53F1CBE6FE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27584" y="5304390"/>
            <a:ext cx="812800" cy="812800"/>
          </a:xfrm>
          <a:prstGeom prst="rect">
            <a:avLst/>
          </a:prstGeom>
        </p:spPr>
      </p:pic>
      <p:sp>
        <p:nvSpPr>
          <p:cNvPr id="6" name="AutoShape 2">
            <a:extLst>
              <a:ext uri="{FF2B5EF4-FFF2-40B4-BE49-F238E27FC236}">
                <a16:creationId xmlns:a16="http://schemas.microsoft.com/office/drawing/2014/main" id="{AD81E118-9E25-9A46-CC04-965EF89B5B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0D7084-E900-7C52-E1FD-04F1A42CE3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0384" y="1803400"/>
            <a:ext cx="2456442" cy="24564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B0AC36-CC3F-E8E4-03EB-92E0D58F73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6523" y="2079121"/>
            <a:ext cx="1905000" cy="1905000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0993136-083B-A85A-6814-83E64D5C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121279D-11F4-2DF2-9F7A-CAB462655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1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CF400-245F-EA03-49AA-F0DA507B7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latin typeface="宋体" panose="02010600030101010101" pitchFamily="2" charset="-122"/>
              </a:rPr>
              <a:t>別誤會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05261D-DFA9-2209-D5A8-FA3950CC27DB}"/>
              </a:ext>
            </a:extLst>
          </p:cNvPr>
          <p:cNvSpPr txBox="1"/>
          <p:nvPr/>
        </p:nvSpPr>
        <p:spPr>
          <a:xfrm>
            <a:off x="434715" y="5449180"/>
            <a:ext cx="4392118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Don’t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misunderstand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me.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Audio Recording Feb 9, 2025 at 2:06:32 PM">
            <a:hlinkClick r:id="" action="ppaction://media"/>
            <a:extLst>
              <a:ext uri="{FF2B5EF4-FFF2-40B4-BE49-F238E27FC236}">
                <a16:creationId xmlns:a16="http://schemas.microsoft.com/office/drawing/2014/main" id="{5E7DE1CD-EB74-1C03-F3B4-956DA0270A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26767" y="5304390"/>
            <a:ext cx="812800" cy="81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1F4728-5B47-1205-9AE7-106A20344E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6767" y="1524000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D3F54D-3C44-42F9-41A5-A01937AAF3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8670" y="2476500"/>
            <a:ext cx="1905000" cy="190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8331F5-F2DD-DDD1-7ADB-48372D100D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8369" y="3136068"/>
            <a:ext cx="1905000" cy="1905000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12EC205-6FFE-36AD-9CB0-B501D957D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EFA3AF1-8447-38DA-A9E9-FD7CD277E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5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01A87-E29D-BA42-547E-5ACA27DFE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latin typeface="宋体" panose="02010600030101010101" pitchFamily="2" charset="-122"/>
              </a:rPr>
              <a:t>句子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5DA1B4-4B91-0DB7-C0BB-5D65EAE222FF}"/>
              </a:ext>
            </a:extLst>
          </p:cNvPr>
          <p:cNvSpPr txBox="1"/>
          <p:nvPr/>
        </p:nvSpPr>
        <p:spPr>
          <a:xfrm>
            <a:off x="1236960" y="5449180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</a:rPr>
              <a:t>sentence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Audio Recording Feb 9, 2025 at 2:06:43 PM">
            <a:hlinkClick r:id="" action="ppaction://media"/>
            <a:extLst>
              <a:ext uri="{FF2B5EF4-FFF2-40B4-BE49-F238E27FC236}">
                <a16:creationId xmlns:a16="http://schemas.microsoft.com/office/drawing/2014/main" id="{DBF0156D-C019-9C8F-23F6-FCE6CC0A94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05377" y="5304390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DBA38D-172B-89B1-5429-4C0E435FB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5E73A-590B-3560-FB1E-2A7EB75BE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E523EB-26F4-0ECD-67C7-D4E7F64A49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0" y="2476500"/>
            <a:ext cx="1905000" cy="190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9D8F47-3DA0-8A4C-72A4-E45FB7C0FF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4390" y="24765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0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4943F-A173-CFF2-75CE-BEEACC84D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latin typeface="宋体" panose="02010600030101010101" pitchFamily="2" charset="-122"/>
              </a:rPr>
              <a:t>總是出錯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1FED50-51BD-7EEC-2D46-0EC1738E8648}"/>
              </a:ext>
            </a:extLst>
          </p:cNvPr>
          <p:cNvSpPr txBox="1"/>
          <p:nvPr/>
        </p:nvSpPr>
        <p:spPr>
          <a:xfrm>
            <a:off x="1236960" y="5449180"/>
            <a:ext cx="3044674" cy="954107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</a:rPr>
              <a:t>Always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make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mistakes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Audio Recording Feb 9, 2025 at 2:06:56 PM">
            <a:hlinkClick r:id="" action="ppaction://media"/>
            <a:extLst>
              <a:ext uri="{FF2B5EF4-FFF2-40B4-BE49-F238E27FC236}">
                <a16:creationId xmlns:a16="http://schemas.microsoft.com/office/drawing/2014/main" id="{6664EA75-8A7E-C5AF-EC5B-FF1C872E57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81634" y="5490403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19D87-837F-3B4D-8218-E8E794689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CDC48B-3E97-3B31-4A53-946E4B3CF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8AB9ED-7E69-0361-20C4-709825F81D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5538" y="1149245"/>
            <a:ext cx="2059898" cy="20598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AEDCF3-DD16-6AAA-8BBA-16F597D8E6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2221" y="1260420"/>
            <a:ext cx="1905000" cy="1905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97C2C0-05B9-FE42-0B95-8707CCED2D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9721" y="3611716"/>
            <a:ext cx="1905000" cy="1905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686594B-2DFD-E4A0-E33A-4202378940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4721" y="3962933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4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DCDEF-3A0A-7184-F9B4-68EFC5E4D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latin typeface="宋体" panose="02010600030101010101" pitchFamily="2" charset="-122"/>
              </a:rPr>
              <a:t>可清楚呢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ACE3B3-3EB7-1000-95FD-BFA59A6C293A}"/>
              </a:ext>
            </a:extLst>
          </p:cNvPr>
          <p:cNvSpPr txBox="1"/>
          <p:nvPr/>
        </p:nvSpPr>
        <p:spPr>
          <a:xfrm>
            <a:off x="1236960" y="5449180"/>
            <a:ext cx="3044674" cy="954107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To be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very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clear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about…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98D83E-638E-CAD9-5ED2-B8E8355D2C54}"/>
              </a:ext>
            </a:extLst>
          </p:cNvPr>
          <p:cNvSpPr txBox="1"/>
          <p:nvPr/>
        </p:nvSpPr>
        <p:spPr>
          <a:xfrm>
            <a:off x="1236960" y="6325289"/>
            <a:ext cx="6100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kě</a:t>
            </a:r>
            <a:r>
              <a:rPr lang="en-US" dirty="0"/>
              <a:t> </a:t>
            </a:r>
            <a:r>
              <a:rPr lang="en-US" dirty="0" err="1"/>
              <a:t>qīng</a:t>
            </a:r>
            <a:r>
              <a:rPr lang="en-US" dirty="0"/>
              <a:t> </a:t>
            </a:r>
            <a:r>
              <a:rPr lang="en-US" dirty="0" err="1"/>
              <a:t>chǔ</a:t>
            </a:r>
            <a:r>
              <a:rPr lang="en-US" dirty="0"/>
              <a:t> ne)</a:t>
            </a:r>
          </a:p>
        </p:txBody>
      </p:sp>
      <p:pic>
        <p:nvPicPr>
          <p:cNvPr id="7" name="Audio Recording Feb 9, 2025 at 2:07:04 PM">
            <a:hlinkClick r:id="" action="ppaction://media"/>
            <a:extLst>
              <a:ext uri="{FF2B5EF4-FFF2-40B4-BE49-F238E27FC236}">
                <a16:creationId xmlns:a16="http://schemas.microsoft.com/office/drawing/2014/main" id="{29BC5CCC-1C35-5A00-E4DF-10345DC661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90595" y="5519833"/>
            <a:ext cx="812800" cy="8128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BAFEC7-BCA4-0731-1DAB-1C0ABF2EA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CEBD3F-E11B-1F95-8869-4153807A5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15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4E761F-4668-C1BF-FF0B-50C7A42137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0" y="2138596"/>
            <a:ext cx="1905000" cy="1905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A7DE02-B771-9C8C-262D-7719B04B5D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7956" y="3015949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3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96EF8-7876-932D-DAE0-A9CFED66B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latin typeface="宋体" panose="02010600030101010101" pitchFamily="2" charset="-122"/>
              </a:rPr>
              <a:t>廢話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89EA2B-34AA-D298-9C16-40787141F149}"/>
              </a:ext>
            </a:extLst>
          </p:cNvPr>
          <p:cNvSpPr txBox="1"/>
          <p:nvPr/>
        </p:nvSpPr>
        <p:spPr>
          <a:xfrm>
            <a:off x="1236960" y="5449180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</a:rPr>
              <a:t>Nonsense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Audio Recording Feb 9, 2025 at 2:07:15 PM">
            <a:hlinkClick r:id="" action="ppaction://media"/>
            <a:extLst>
              <a:ext uri="{FF2B5EF4-FFF2-40B4-BE49-F238E27FC236}">
                <a16:creationId xmlns:a16="http://schemas.microsoft.com/office/drawing/2014/main" id="{838FB73D-3916-2E02-5391-71C0EF9159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87610" y="5304390"/>
            <a:ext cx="812800" cy="8128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4C76E9-EBFB-7A1E-4FE1-B494D2043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C5878F-CD15-88B7-C357-256A4ABE8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16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BBD21F-AA1B-770D-6E56-30B14C6836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9830" y="1555167"/>
            <a:ext cx="2634937" cy="26349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58C3CA-2138-3844-B4BA-3A420B7AB6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4880" y="3173735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3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41B84-1823-93DD-7352-3415E7D42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latin typeface="宋体" panose="02010600030101010101" pitchFamily="2" charset="-122"/>
              </a:rPr>
              <a:t>把電視打開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9007EF-D7BF-E92A-9AD1-20FE5890ECE0}"/>
              </a:ext>
            </a:extLst>
          </p:cNvPr>
          <p:cNvSpPr txBox="1"/>
          <p:nvPr/>
        </p:nvSpPr>
        <p:spPr>
          <a:xfrm>
            <a:off x="1236960" y="5449180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</a:rPr>
              <a:t>To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turn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on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the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TV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Audio Recording Feb 9, 2025 at 2:07:34 PM">
            <a:hlinkClick r:id="" action="ppaction://media"/>
            <a:extLst>
              <a:ext uri="{FF2B5EF4-FFF2-40B4-BE49-F238E27FC236}">
                <a16:creationId xmlns:a16="http://schemas.microsoft.com/office/drawing/2014/main" id="{C32CEC30-A39D-F3EA-D616-A562AEB1CB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87610" y="5304390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58741-DFA1-AFEA-D932-D5E3D5747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0078E6-E552-EE89-E1B8-06E677941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CB02CB-1CEB-D525-5011-3FCF1D9F2B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5774" y="567598"/>
            <a:ext cx="1905000" cy="190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35B51B-4CC3-509B-60AB-B04A670D64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4589" y="1438724"/>
            <a:ext cx="1940738" cy="19407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D9BE12-8EC0-DC38-5D7F-27A5BBED84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6457" y="1438724"/>
            <a:ext cx="1940738" cy="19407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B29767-C911-7F61-25B0-F982B7F2F3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4392" y="3379462"/>
            <a:ext cx="1905000" cy="1905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F85C03-5D43-E38D-C686-20423A23A7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975" y="343483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78783-C839-A997-5CC9-4A98E58F0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latin typeface="宋体" panose="02010600030101010101" pitchFamily="2" charset="-122"/>
              </a:rPr>
              <a:t>不幹了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64747C-01C6-B82E-07C5-8EB140CFBF3F}"/>
              </a:ext>
            </a:extLst>
          </p:cNvPr>
          <p:cNvSpPr txBox="1"/>
          <p:nvPr/>
        </p:nvSpPr>
        <p:spPr>
          <a:xfrm>
            <a:off x="1236960" y="5449180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</a:rPr>
              <a:t>It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won’t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do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it.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Audio Recording Feb 9, 2025 at 2:07:48 PM">
            <a:hlinkClick r:id="" action="ppaction://media"/>
            <a:extLst>
              <a:ext uri="{FF2B5EF4-FFF2-40B4-BE49-F238E27FC236}">
                <a16:creationId xmlns:a16="http://schemas.microsoft.com/office/drawing/2014/main" id="{F6D04B86-F822-C04A-BAE5-DF3B4BAA4E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81634" y="5411960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28ADB-DDF4-36AA-3A73-35AFCF327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B86761-E400-D271-E3FD-5339352D6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93986F-7C05-5AE0-A935-67294E423C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6592" y="1981200"/>
            <a:ext cx="2895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8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26461-001B-86DD-2437-91E91CB69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latin typeface="宋体" panose="02010600030101010101" pitchFamily="2" charset="-122"/>
              </a:rPr>
              <a:t>幾歲了？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1D3CC8-DCD4-B2D9-197C-89AE3611B237}"/>
              </a:ext>
            </a:extLst>
          </p:cNvPr>
          <p:cNvSpPr txBox="1"/>
          <p:nvPr/>
        </p:nvSpPr>
        <p:spPr>
          <a:xfrm>
            <a:off x="644577" y="5449180"/>
            <a:ext cx="3957403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How old is (someone)</a:t>
            </a:r>
            <a:r>
              <a:rPr lang="zh-TW" altLang="en-US" sz="2800" dirty="0">
                <a:solidFill>
                  <a:schemeClr val="bg1"/>
                </a:solidFill>
              </a:rPr>
              <a:t>？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Audio Recording Feb 9, 2025 at 2:08:04 PM">
            <a:hlinkClick r:id="" action="ppaction://media"/>
            <a:extLst>
              <a:ext uri="{FF2B5EF4-FFF2-40B4-BE49-F238E27FC236}">
                <a16:creationId xmlns:a16="http://schemas.microsoft.com/office/drawing/2014/main" id="{21248211-4E57-D6E1-69B3-456109D801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01980" y="5449180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12998-C5F0-A4F6-8D3A-2897F1FD1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2A5B4F-FF3D-F74A-CDDA-B9A95F56E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AE6BD7-F605-D65E-22AB-62F12523B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8215" y="2176697"/>
            <a:ext cx="1905000" cy="190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10C4EE-DEF7-7459-983B-2BC6D26FCA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4326" y="2417148"/>
            <a:ext cx="2455056" cy="245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8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3D6C-0162-0969-87C7-A1823D96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綠色的</a:t>
            </a:r>
            <a:r>
              <a:rPr lang="zh-CN" altLang="en-US" b="1" dirty="0">
                <a:solidFill>
                  <a:schemeClr val="bg1"/>
                </a:solidFill>
              </a:rPr>
              <a:t>眼睛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807" y="2474912"/>
            <a:ext cx="1905000" cy="1905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C4441A-734D-64A6-F433-50DCC11FFD9C}"/>
              </a:ext>
            </a:extLst>
          </p:cNvPr>
          <p:cNvSpPr txBox="1"/>
          <p:nvPr/>
        </p:nvSpPr>
        <p:spPr>
          <a:xfrm>
            <a:off x="1342936" y="5372100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green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569" y="2474912"/>
            <a:ext cx="1905000" cy="1905000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005" y="2474912"/>
            <a:ext cx="1905000" cy="1905000"/>
          </a:xfrm>
          <a:prstGeom prst="rect">
            <a:avLst/>
          </a:prstGeom>
        </p:spPr>
      </p:pic>
      <p:pic>
        <p:nvPicPr>
          <p:cNvPr id="9" name="Audio Recording Feb 9, 2025 at 1:27:15 PM">
            <a:hlinkClick r:id="" action="ppaction://media"/>
            <a:extLst>
              <a:ext uri="{FF2B5EF4-FFF2-40B4-BE49-F238E27FC236}">
                <a16:creationId xmlns:a16="http://schemas.microsoft.com/office/drawing/2014/main" id="{06DF5550-DD61-6614-FBA0-9755BB40A2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95094" y="5227310"/>
            <a:ext cx="812800" cy="812800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C7B17A2-478D-4246-50B9-CAC3BA32E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0D33032-345C-08C1-FCC3-6E012236A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7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814D2-4627-CE9E-2873-0D33AE91A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latin typeface="宋体" panose="02010600030101010101" pitchFamily="2" charset="-122"/>
              </a:rPr>
              <a:t>這麼巧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E785B0-0102-AADF-F177-55CD203B757A}"/>
              </a:ext>
            </a:extLst>
          </p:cNvPr>
          <p:cNvSpPr txBox="1"/>
          <p:nvPr/>
        </p:nvSpPr>
        <p:spPr>
          <a:xfrm>
            <a:off x="644577" y="5449180"/>
            <a:ext cx="3957403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What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a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coincidence</a:t>
            </a:r>
            <a:r>
              <a:rPr lang="zh-TW" altLang="en-US" sz="2800" dirty="0">
                <a:solidFill>
                  <a:schemeClr val="bg1"/>
                </a:solidFill>
              </a:rPr>
              <a:t>？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Audio Recording Feb 9, 2025 at 2:08:18 PM">
            <a:hlinkClick r:id="" action="ppaction://media"/>
            <a:extLst>
              <a:ext uri="{FF2B5EF4-FFF2-40B4-BE49-F238E27FC236}">
                <a16:creationId xmlns:a16="http://schemas.microsoft.com/office/drawing/2014/main" id="{E062B236-8FB1-1522-2780-EB95ED29D5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37023" y="5304390"/>
            <a:ext cx="812800" cy="8128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340AEB-BCF4-6188-9A39-EF8CBE72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7EAC33-735A-EAB4-9384-14CCE0B1A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20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74D95E-5047-B238-2087-88398DD964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423" y="1966835"/>
            <a:ext cx="1905000" cy="1905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9DE5D4-7A91-C44E-7C97-A6E09275B8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8423" y="1966835"/>
            <a:ext cx="1905000" cy="1905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F0DE885-06CB-7D0B-44F2-0A05206397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3684" y="2919335"/>
            <a:ext cx="2456442" cy="245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3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61E80-8CCD-4669-1E1D-3FD3BF172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跳到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E83F1E-4277-AEA7-B77B-8D59D48A2233}"/>
              </a:ext>
            </a:extLst>
          </p:cNvPr>
          <p:cNvSpPr txBox="1"/>
          <p:nvPr/>
        </p:nvSpPr>
        <p:spPr>
          <a:xfrm>
            <a:off x="644577" y="5449180"/>
            <a:ext cx="3957403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Jump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to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Audio Recording Feb 9, 2025 at 2:08:30 PM">
            <a:hlinkClick r:id="" action="ppaction://media"/>
            <a:extLst>
              <a:ext uri="{FF2B5EF4-FFF2-40B4-BE49-F238E27FC236}">
                <a16:creationId xmlns:a16="http://schemas.microsoft.com/office/drawing/2014/main" id="{F3014DBC-18CF-223C-A8DD-BCC6A8F612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01980" y="5304390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153794-6D02-3115-613B-70831695A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41211A-F6A0-59CF-538A-A70629A3F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21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07F47C-5CCD-F821-969C-20FF377444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0400" y="1803400"/>
            <a:ext cx="3251200" cy="3251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1900C6-D4E6-2724-19A7-91A6AB5733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5537" y="2045067"/>
            <a:ext cx="2397177" cy="239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28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515FD-EE2D-725B-006B-57C645443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latin typeface="宋体" panose="02010600030101010101" pitchFamily="2" charset="-122"/>
              </a:rPr>
              <a:t>桌子旁邊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72E979-3DDA-8B9F-DF80-D332BA18D23A}"/>
              </a:ext>
            </a:extLst>
          </p:cNvPr>
          <p:cNvSpPr txBox="1"/>
          <p:nvPr/>
        </p:nvSpPr>
        <p:spPr>
          <a:xfrm>
            <a:off x="644577" y="5449180"/>
            <a:ext cx="3957403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Beside</a:t>
            </a:r>
            <a:r>
              <a:rPr lang="en-US" altLang="zh-TW" sz="2800" dirty="0">
                <a:solidFill>
                  <a:schemeClr val="bg1"/>
                </a:solidFill>
              </a:rPr>
              <a:t>/by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the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table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Audio Recording Feb 9, 2025 at 2:08:45 PM">
            <a:hlinkClick r:id="" action="ppaction://media"/>
            <a:extLst>
              <a:ext uri="{FF2B5EF4-FFF2-40B4-BE49-F238E27FC236}">
                <a16:creationId xmlns:a16="http://schemas.microsoft.com/office/drawing/2014/main" id="{0D5A0478-F471-C2A1-BC74-85CE79FC55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01980" y="5304390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A2EC37-6C8E-85F4-B1D8-442FD0C4D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B3D35B-04C1-1522-9FD9-31EBFD8FF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22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7DC59F-51A2-8C41-61AD-5B36A94592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8696" y="1744349"/>
            <a:ext cx="1905000" cy="1905000"/>
          </a:xfrm>
          <a:prstGeom prst="rect">
            <a:avLst/>
          </a:prstGeom>
        </p:spPr>
      </p:pic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7BE29DE8-8105-19F3-2996-1FFD2A7B13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782" y="3649349"/>
            <a:ext cx="1905000" cy="1905000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1CFB2DD-8C16-9218-9E01-D662B6EA15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782" y="3650319"/>
            <a:ext cx="1905000" cy="1905000"/>
          </a:xfrm>
          <a:prstGeom prst="rect">
            <a:avLst/>
          </a:prstGeom>
        </p:spPr>
      </p:pic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id="{5FFB9A7A-D63B-9A40-4172-CA246EB460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696" y="1764048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2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4199C-088A-16F1-E195-AC2610747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latin typeface="宋体" panose="02010600030101010101" pitchFamily="2" charset="-122"/>
              </a:rPr>
              <a:t>爬得高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DA35E1-BA9F-AF84-22EF-7DCB25547DBA}"/>
              </a:ext>
            </a:extLst>
          </p:cNvPr>
          <p:cNvSpPr txBox="1"/>
          <p:nvPr/>
        </p:nvSpPr>
        <p:spPr>
          <a:xfrm>
            <a:off x="644577" y="5449180"/>
            <a:ext cx="3957403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Can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c</a:t>
            </a:r>
            <a:r>
              <a:rPr lang="en-US" sz="2800" dirty="0">
                <a:solidFill>
                  <a:schemeClr val="bg1"/>
                </a:solidFill>
              </a:rPr>
              <a:t>limb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high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Audio Recording Feb 9, 2025 at 2:08:56 PM">
            <a:hlinkClick r:id="" action="ppaction://media"/>
            <a:extLst>
              <a:ext uri="{FF2B5EF4-FFF2-40B4-BE49-F238E27FC236}">
                <a16:creationId xmlns:a16="http://schemas.microsoft.com/office/drawing/2014/main" id="{97E77A3E-EFAA-8866-1B86-84982A64DB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01980" y="5415452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16A31B-1117-2522-6A0C-F0C552B9E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82011F-5B4C-9404-7189-FE6C83F0B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23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EFEB57-1E97-D78B-0EFB-EA78780251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5596" y="1289995"/>
            <a:ext cx="2119859" cy="2119859"/>
          </a:xfrm>
          <a:prstGeom prst="rect">
            <a:avLst/>
          </a:prstGeo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275E09F6-3E9A-B0D7-9316-DFFCC5CE9A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569" y="2474912"/>
            <a:ext cx="1905000" cy="1905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94D9B6F-A380-D2EB-40B0-7A208F585B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2183" y="3690703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1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B3F71-2D1D-9771-5938-FE49F1F36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它就說</a:t>
            </a:r>
            <a:r>
              <a:rPr lang="zh-TW" altLang="en-US" dirty="0"/>
              <a:t>：</a:t>
            </a:r>
            <a:r>
              <a:rPr lang="en-US" dirty="0" err="1"/>
              <a:t>妙妙妙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235D4A-6968-6665-7083-A994D3EE8D81}"/>
              </a:ext>
            </a:extLst>
          </p:cNvPr>
          <p:cNvSpPr txBox="1"/>
          <p:nvPr/>
        </p:nvSpPr>
        <p:spPr>
          <a:xfrm>
            <a:off x="644577" y="5449180"/>
            <a:ext cx="3957403" cy="954107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It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will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say</a:t>
            </a:r>
            <a:r>
              <a:rPr lang="zh-TW" altLang="en-US" sz="2800" dirty="0">
                <a:solidFill>
                  <a:schemeClr val="bg1"/>
                </a:solidFill>
              </a:rPr>
              <a:t> “</a:t>
            </a:r>
            <a:r>
              <a:rPr lang="en-US" altLang="zh-TW" sz="2800" dirty="0">
                <a:solidFill>
                  <a:schemeClr val="bg1"/>
                </a:solidFill>
              </a:rPr>
              <a:t>Great</a:t>
            </a:r>
            <a:r>
              <a:rPr lang="zh-TW" altLang="en-US" sz="2800" dirty="0">
                <a:solidFill>
                  <a:schemeClr val="bg1"/>
                </a:solidFill>
              </a:rPr>
              <a:t>，</a:t>
            </a:r>
            <a:r>
              <a:rPr lang="en-US" altLang="zh-TW" sz="2800" dirty="0">
                <a:solidFill>
                  <a:schemeClr val="bg1"/>
                </a:solidFill>
              </a:rPr>
              <a:t>great</a:t>
            </a:r>
            <a:r>
              <a:rPr lang="zh-TW" altLang="en-US" sz="2800" dirty="0">
                <a:solidFill>
                  <a:schemeClr val="bg1"/>
                </a:solidFill>
              </a:rPr>
              <a:t>， </a:t>
            </a:r>
            <a:r>
              <a:rPr lang="en-US" altLang="zh-TW" sz="2800" dirty="0">
                <a:solidFill>
                  <a:schemeClr val="bg1"/>
                </a:solidFill>
              </a:rPr>
              <a:t>great</a:t>
            </a:r>
            <a:r>
              <a:rPr lang="zh-TW" altLang="en-US" sz="2800" dirty="0">
                <a:solidFill>
                  <a:schemeClr val="bg1"/>
                </a:solidFill>
              </a:rPr>
              <a:t>”！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Audio Recording Feb 9, 2025 at 2:09:10 PM">
            <a:hlinkClick r:id="" action="ppaction://media"/>
            <a:extLst>
              <a:ext uri="{FF2B5EF4-FFF2-40B4-BE49-F238E27FC236}">
                <a16:creationId xmlns:a16="http://schemas.microsoft.com/office/drawing/2014/main" id="{6FCCF4CF-28BF-3FA4-B947-8023BCCF29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01980" y="5449180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AC9E33-BF33-4DA5-FE10-8622B39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393B9F-CF7B-0198-3349-0D86E25BC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24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B92A23-59C8-0981-9EBA-F929941F2C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9880" y="15240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9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4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1B1ED-D6DF-FBF1-519E-7A7407FD1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聲調有問題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E11F21-CDF2-0B3F-0D6D-10DFE2FC2292}"/>
              </a:ext>
            </a:extLst>
          </p:cNvPr>
          <p:cNvSpPr txBox="1"/>
          <p:nvPr/>
        </p:nvSpPr>
        <p:spPr>
          <a:xfrm>
            <a:off x="644577" y="5449180"/>
            <a:ext cx="3957403" cy="954107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There is a problem with the tones. </a:t>
            </a:r>
          </a:p>
        </p:txBody>
      </p:sp>
      <p:pic>
        <p:nvPicPr>
          <p:cNvPr id="5" name="Audio Recording Feb 9, 2025 at 2:09:22 PM">
            <a:hlinkClick r:id="" action="ppaction://media"/>
            <a:extLst>
              <a:ext uri="{FF2B5EF4-FFF2-40B4-BE49-F238E27FC236}">
                <a16:creationId xmlns:a16="http://schemas.microsoft.com/office/drawing/2014/main" id="{C8AD5B10-1387-CEAA-87CF-5C0DA9CDF7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30230" y="5475413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491AC-A81C-24D2-5ED4-4A8F35B80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AA10F-3E7E-3745-2BF9-01394CC66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25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BDA707-6FF4-0EAB-1A15-50551EB2CC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1928" y="569787"/>
            <a:ext cx="1988695" cy="19886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D2543A-CC2B-4836-9D75-15271D93FC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4941" y="640080"/>
            <a:ext cx="1918402" cy="19184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232DC5-C342-33F7-1D27-3C029AA07C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9243" y="2625646"/>
            <a:ext cx="1905000" cy="1905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AD8A90-F1E8-E686-8B05-1B20596CE8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4243" y="4021233"/>
            <a:ext cx="1905000" cy="1905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1C197F-634D-E74C-3280-6C6C0CB6AB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42423" y="4021233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8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98" y="2343207"/>
            <a:ext cx="4502143" cy="2456442"/>
          </a:xfrm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綠色的</a:t>
            </a:r>
            <a:r>
              <a:rPr lang="zh-CN" altLang="en-US" b="1" dirty="0">
                <a:solidFill>
                  <a:srgbClr val="002060"/>
                </a:solidFill>
              </a:rPr>
              <a:t>眼睛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47" y="2618928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455761-42EC-EF18-511F-76D9769130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447" y="2618928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0755" y="5562324"/>
            <a:ext cx="3708351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eyes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Audio Recording Feb 9, 2025 at 1:27:38 PM">
            <a:hlinkClick r:id="" action="ppaction://media"/>
            <a:extLst>
              <a:ext uri="{FF2B5EF4-FFF2-40B4-BE49-F238E27FC236}">
                <a16:creationId xmlns:a16="http://schemas.microsoft.com/office/drawing/2014/main" id="{191DE23C-8E45-76DD-1AA8-88D7B3203A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83200" y="5417534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B1145-070E-B7A0-A994-3BD5A4997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697835D-B1D2-F28E-FBCE-33B9EF8BC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4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98" y="2343207"/>
            <a:ext cx="4502143" cy="2456442"/>
          </a:xfrm>
        </p:spPr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長得</a:t>
            </a:r>
            <a:r>
              <a:rPr lang="zh-CN" altLang="en-US" b="1" dirty="0">
                <a:solidFill>
                  <a:schemeClr val="bg1"/>
                </a:solidFill>
              </a:rPr>
              <a:t>可爱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47" y="2618928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455761-42EC-EF18-511F-76D9769130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447" y="2618928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776193" y="5415802"/>
            <a:ext cx="4105248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looks</a:t>
            </a:r>
            <a:r>
              <a:rPr lang="zh-CN" altLang="en-US" sz="2800" dirty="0">
                <a:solidFill>
                  <a:schemeClr val="bg1"/>
                </a:solidFill>
              </a:rPr>
              <a:t>（</a:t>
            </a:r>
            <a:r>
              <a:rPr lang="en-US" altLang="zh-CN" sz="2800" dirty="0">
                <a:solidFill>
                  <a:schemeClr val="bg1"/>
                </a:solidFill>
              </a:rPr>
              <a:t>+adj.</a:t>
            </a:r>
            <a:r>
              <a:rPr lang="zh-CN" altLang="en-US" sz="2800" dirty="0">
                <a:solidFill>
                  <a:schemeClr val="bg1"/>
                </a:solidFill>
              </a:rPr>
              <a:t>）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Audio Recording Feb 9, 2025 at 1:27:51 PM">
            <a:hlinkClick r:id="" action="ppaction://media"/>
            <a:extLst>
              <a:ext uri="{FF2B5EF4-FFF2-40B4-BE49-F238E27FC236}">
                <a16:creationId xmlns:a16="http://schemas.microsoft.com/office/drawing/2014/main" id="{58F9A59F-2365-09E8-E611-6C277C95F1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92647" y="5271012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80E9CF-698F-2960-F5BC-E759BBBEB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2C177CA-9799-D777-B8CA-A1E20E149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98" y="2343207"/>
            <a:ext cx="4502143" cy="2456442"/>
          </a:xfrm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长得</a:t>
            </a:r>
            <a:r>
              <a:rPr lang="zh-CN" altLang="en-US" b="1" dirty="0">
                <a:solidFill>
                  <a:srgbClr val="002060"/>
                </a:solidFill>
              </a:rPr>
              <a:t>可愛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47" y="2618928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455761-42EC-EF18-511F-76D9769130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447" y="2618928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1020696" y="5540946"/>
            <a:ext cx="3708351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err="1">
                <a:solidFill>
                  <a:schemeClr val="bg1"/>
                </a:solidFill>
              </a:rPr>
              <a:t>Cute;adorable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Audio Recording Feb 9, 2025 at 1:28:11 PM">
            <a:hlinkClick r:id="" action="ppaction://media"/>
            <a:extLst>
              <a:ext uri="{FF2B5EF4-FFF2-40B4-BE49-F238E27FC236}">
                <a16:creationId xmlns:a16="http://schemas.microsoft.com/office/drawing/2014/main" id="{C1F562C9-4B24-F4F9-0791-851DD49236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83200" y="5337559"/>
            <a:ext cx="812800" cy="8128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1C71BE-C07E-5B53-3BD2-1C31C5A50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C3C4690-60A1-3AD0-CEF9-7F4546251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9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3D6C-0162-0969-87C7-A1823D96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什麽時候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768" y="2349925"/>
            <a:ext cx="1905000" cy="1905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C4441A-734D-64A6-F433-50DCC11FFD9C}"/>
              </a:ext>
            </a:extLst>
          </p:cNvPr>
          <p:cNvSpPr txBox="1"/>
          <p:nvPr/>
        </p:nvSpPr>
        <p:spPr>
          <a:xfrm>
            <a:off x="584616" y="5449180"/>
            <a:ext cx="3971152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When…</a:t>
            </a:r>
            <a:r>
              <a:rPr lang="zh-TW" altLang="en-US" sz="2800" dirty="0">
                <a:solidFill>
                  <a:schemeClr val="bg1"/>
                </a:solidFill>
              </a:rPr>
              <a:t>；</a:t>
            </a:r>
            <a:r>
              <a:rPr lang="en-US" altLang="zh-TW" sz="2800" dirty="0">
                <a:solidFill>
                  <a:schemeClr val="bg1"/>
                </a:solidFill>
              </a:rPr>
              <a:t>at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 err="1">
                <a:solidFill>
                  <a:schemeClr val="bg1"/>
                </a:solidFill>
              </a:rPr>
              <a:t>wha</a:t>
            </a:r>
            <a:r>
              <a:rPr lang="en-US" altLang="zh-TW" sz="2800" dirty="0">
                <a:solidFill>
                  <a:schemeClr val="bg1"/>
                </a:solidFill>
              </a:rPr>
              <a:t> time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768" y="2349925"/>
            <a:ext cx="1905000" cy="1905000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781" y="2349925"/>
            <a:ext cx="1905000" cy="1905000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794" y="2349925"/>
            <a:ext cx="1905000" cy="1905000"/>
          </a:xfrm>
          <a:prstGeom prst="rect">
            <a:avLst/>
          </a:prstGeom>
        </p:spPr>
      </p:pic>
      <p:pic>
        <p:nvPicPr>
          <p:cNvPr id="4" name="Audio Recording Feb 9, 2025 at 1:28:22 PM">
            <a:hlinkClick r:id="" action="ppaction://media"/>
            <a:extLst>
              <a:ext uri="{FF2B5EF4-FFF2-40B4-BE49-F238E27FC236}">
                <a16:creationId xmlns:a16="http://schemas.microsoft.com/office/drawing/2014/main" id="{12F33B83-7740-67D4-60EB-14DFD1B4A9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83200" y="5355491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2255A-FE51-B2FB-CA5C-C5EEFB101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2F318AB-FC44-44CC-E619-3C8CA458E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4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5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98" y="2343207"/>
            <a:ext cx="4502143" cy="2456442"/>
          </a:xfrm>
        </p:spPr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進來的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651" y="2140007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455761-42EC-EF18-511F-76D9769130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946" y="2140007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776193" y="5577169"/>
            <a:ext cx="3708351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Came in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A6455761-42EC-EF18-511F-76D9769130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241" y="2140007"/>
            <a:ext cx="1905000" cy="1905000"/>
          </a:xfrm>
          <a:prstGeom prst="rect">
            <a:avLst/>
          </a:prstGeom>
        </p:spPr>
      </p:pic>
      <p:pic>
        <p:nvPicPr>
          <p:cNvPr id="4" name="Audio Recording Feb 20, 2024 at 9:54:48 PM">
            <a:hlinkClick r:id="" action="ppaction://media"/>
            <a:extLst>
              <a:ext uri="{FF2B5EF4-FFF2-40B4-BE49-F238E27FC236}">
                <a16:creationId xmlns:a16="http://schemas.microsoft.com/office/drawing/2014/main" id="{DECA05D9-4A42-FE95-5C0C-531C7F6A74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58651" y="5287589"/>
            <a:ext cx="812800" cy="8128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96C74-1D64-6BE5-A0D8-9828AF75F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2A8E9-69A6-044F-0485-679BF05E6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2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7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3D6C-0162-0969-87C7-A1823D96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注意到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807" y="2474912"/>
            <a:ext cx="1905000" cy="1905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C4441A-734D-64A6-F433-50DCC11FFD9C}"/>
              </a:ext>
            </a:extLst>
          </p:cNvPr>
          <p:cNvSpPr txBox="1"/>
          <p:nvPr/>
        </p:nvSpPr>
        <p:spPr>
          <a:xfrm>
            <a:off x="1236960" y="5449180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To notice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569" y="2474912"/>
            <a:ext cx="1905000" cy="1905000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005" y="2474912"/>
            <a:ext cx="1905000" cy="1905000"/>
          </a:xfrm>
          <a:prstGeom prst="rect">
            <a:avLst/>
          </a:prstGeom>
        </p:spPr>
      </p:pic>
      <p:pic>
        <p:nvPicPr>
          <p:cNvPr id="4" name="Audio Recording Feb 9, 2025 at 1:29:03 PM">
            <a:hlinkClick r:id="" action="ppaction://media"/>
            <a:extLst>
              <a:ext uri="{FF2B5EF4-FFF2-40B4-BE49-F238E27FC236}">
                <a16:creationId xmlns:a16="http://schemas.microsoft.com/office/drawing/2014/main" id="{EECBF14A-F9AC-2358-3026-C2C2125D12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10111" y="5304390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F1AF7A-3EA0-6A5B-A22B-E69E1AC79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8558042-1DFA-5F65-C36C-33CE68A27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5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C2A98-D23D-C9E8-8E42-EBBD5590D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latin typeface="宋体" panose="02010600030101010101" pitchFamily="2" charset="-122"/>
              </a:rPr>
              <a:t>太</a:t>
            </a:r>
            <a:r>
              <a:rPr lang="zh-TW" altLang="en-US" sz="4000" b="1" dirty="0">
                <a:solidFill>
                  <a:srgbClr val="C00000"/>
                </a:solidFill>
                <a:latin typeface="宋体" panose="02010600030101010101" pitchFamily="2" charset="-122"/>
              </a:rPr>
              <a:t>短</a:t>
            </a:r>
            <a:r>
              <a:rPr lang="zh-TW" altLang="en-US" sz="4000" b="1" dirty="0">
                <a:latin typeface="宋体" panose="02010600030101010101" pitchFamily="2" charset="-122"/>
              </a:rPr>
              <a:t>了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77D9F7-1F12-22E0-A0DE-B662B0345620}"/>
              </a:ext>
            </a:extLst>
          </p:cNvPr>
          <p:cNvSpPr txBox="1"/>
          <p:nvPr/>
        </p:nvSpPr>
        <p:spPr>
          <a:xfrm>
            <a:off x="1236960" y="5449180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Too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short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Audio Recording Feb 9, 2025 at 2:05:53 PM">
            <a:hlinkClick r:id="" action="ppaction://media"/>
            <a:extLst>
              <a:ext uri="{FF2B5EF4-FFF2-40B4-BE49-F238E27FC236}">
                <a16:creationId xmlns:a16="http://schemas.microsoft.com/office/drawing/2014/main" id="{421B2458-52AD-E214-A857-68E3493C23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87610" y="5377114"/>
            <a:ext cx="812800" cy="81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A8E0B2-2A3A-08FB-EC70-BA4A5AFC7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4515" y="1524000"/>
            <a:ext cx="3810000" cy="3810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89F095-D016-2223-7241-36AA5405E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18358-E8E8-01ED-816D-479F66C5C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7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{F16C413E-0A3A-CC4D-9C95-9B5E57E77D86}tf16401369</Template>
  <TotalTime>7579</TotalTime>
  <Words>235</Words>
  <Application>Microsoft Macintosh PowerPoint</Application>
  <PresentationFormat>Widescreen</PresentationFormat>
  <Paragraphs>101</Paragraphs>
  <Slides>25</Slides>
  <Notes>0</Notes>
  <HiddenSlides>0</HiddenSlides>
  <MMClips>25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宋体</vt:lpstr>
      <vt:lpstr>Calibri</vt:lpstr>
      <vt:lpstr>Calibri Light</vt:lpstr>
      <vt:lpstr>Rockwell</vt:lpstr>
      <vt:lpstr>Wingdings</vt:lpstr>
      <vt:lpstr>Atlas</vt:lpstr>
      <vt:lpstr>白色的毛</vt:lpstr>
      <vt:lpstr>綠色的眼睛</vt:lpstr>
      <vt:lpstr>綠色的眼睛</vt:lpstr>
      <vt:lpstr>長得可爱</vt:lpstr>
      <vt:lpstr>长得可愛</vt:lpstr>
      <vt:lpstr>什麽時候</vt:lpstr>
      <vt:lpstr>進來的</vt:lpstr>
      <vt:lpstr>注意到</vt:lpstr>
      <vt:lpstr>太短了</vt:lpstr>
      <vt:lpstr>真希望+</vt:lpstr>
      <vt:lpstr>禮拜</vt:lpstr>
      <vt:lpstr>別誤會</vt:lpstr>
      <vt:lpstr>句子</vt:lpstr>
      <vt:lpstr>總是出錯</vt:lpstr>
      <vt:lpstr>可清楚呢</vt:lpstr>
      <vt:lpstr>廢話</vt:lpstr>
      <vt:lpstr>把電視打開</vt:lpstr>
      <vt:lpstr>不幹了</vt:lpstr>
      <vt:lpstr>幾歲了？</vt:lpstr>
      <vt:lpstr>這麼巧</vt:lpstr>
      <vt:lpstr>跳到</vt:lpstr>
      <vt:lpstr>桌子旁邊</vt:lpstr>
      <vt:lpstr>爬得高</vt:lpstr>
      <vt:lpstr>它就說：妙妙妙</vt:lpstr>
      <vt:lpstr>聲調有問題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19173854150</dc:creator>
  <cp:lastModifiedBy>19173854150</cp:lastModifiedBy>
  <cp:revision>424</cp:revision>
  <dcterms:created xsi:type="dcterms:W3CDTF">2023-09-12T22:19:26Z</dcterms:created>
  <dcterms:modified xsi:type="dcterms:W3CDTF">2025-02-09T20:29:40Z</dcterms:modified>
</cp:coreProperties>
</file>