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2"/>
  </p:notesMasterIdLst>
  <p:sldIdLst>
    <p:sldId id="408" r:id="rId2"/>
    <p:sldId id="477" r:id="rId3"/>
    <p:sldId id="562" r:id="rId4"/>
    <p:sldId id="409" r:id="rId5"/>
    <p:sldId id="564" r:id="rId6"/>
    <p:sldId id="567" r:id="rId7"/>
    <p:sldId id="568" r:id="rId8"/>
    <p:sldId id="565" r:id="rId9"/>
    <p:sldId id="569" r:id="rId10"/>
    <p:sldId id="262" r:id="rId11"/>
    <p:sldId id="571" r:id="rId12"/>
    <p:sldId id="574" r:id="rId13"/>
    <p:sldId id="572" r:id="rId14"/>
    <p:sldId id="476" r:id="rId15"/>
    <p:sldId id="575" r:id="rId16"/>
    <p:sldId id="576" r:id="rId17"/>
    <p:sldId id="577" r:id="rId18"/>
    <p:sldId id="578" r:id="rId19"/>
    <p:sldId id="580" r:id="rId20"/>
    <p:sldId id="58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awei" initials="h" lastIdx="11" clrIdx="0">
    <p:extLst>
      <p:ext uri="{19B8F6BF-5375-455C-9EA6-DF929625EA0E}">
        <p15:presenceInfo xmlns:p15="http://schemas.microsoft.com/office/powerpoint/2012/main" userId="829ada101f0611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4" autoAdjust="0"/>
    <p:restoredTop sz="96143"/>
  </p:normalViewPr>
  <p:slideViewPr>
    <p:cSldViewPr snapToGrid="0">
      <p:cViewPr varScale="1">
        <p:scale>
          <a:sx n="117" d="100"/>
          <a:sy n="117" d="100"/>
        </p:scale>
        <p:origin x="20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99E3A-5CE3-5042-B806-85FB7933C19A}" type="datetimeFigureOut">
              <a:rPr lang="en-US" smtClean="0"/>
              <a:t>2/9/25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6E66C-81C2-1245-B328-15A2E8C99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01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DF3F36C2-741A-A540-AE56-1B5917391BE3}" type="datetime1">
              <a:rPr lang="en-US" smtClean="0"/>
              <a:t>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2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4819-39C9-C64F-8013-7DD984AF48A8}" type="datetime1">
              <a:rPr lang="en-US" smtClean="0"/>
              <a:t>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75BAE46-707A-394F-9C9D-1625B67057AD}" type="datetime1">
              <a:rPr lang="en-US" smtClean="0"/>
              <a:t>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6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D136-6F2D-B14E-B8C1-F48FF0483466}" type="datetime1">
              <a:rPr lang="en-US" smtClean="0"/>
              <a:t>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6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DC42097-3EF5-E740-B951-AF6CF79385DA}" type="datetime1">
              <a:rPr lang="en-US" smtClean="0"/>
              <a:t>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1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E882A9B-ED9E-D148-A4F8-A5D61890684B}" type="datetime1">
              <a:rPr lang="en-US" smtClean="0"/>
              <a:t>2/9/25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6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6DF9B33-C908-9842-B199-470B17D1CC04}" type="datetime1">
              <a:rPr lang="en-US" smtClean="0"/>
              <a:t>2/9/25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8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2FC7-EBC6-D645-A591-4F744180B0AA}" type="datetime1">
              <a:rPr lang="en-US" smtClean="0"/>
              <a:t>2/9/25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8923451-47F7-644A-B701-9B3D3452BB10}" type="datetime1">
              <a:rPr lang="en-US" smtClean="0"/>
              <a:t>2/9/25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2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25E2-9DFB-3F48-9603-0E17BBCE8C1E}" type="datetime1">
              <a:rPr lang="en-US" smtClean="0"/>
              <a:t>2/9/25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1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435185C-B7D8-564D-A173-DE8991EF3C6D}" type="datetime1">
              <a:rPr lang="en-US" smtClean="0"/>
              <a:t>2/9/25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A4A0E-DDCE-E249-994C-2799E436F939}" type="datetime1">
              <a:rPr lang="en-US" smtClean="0"/>
              <a:t>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6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gif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.png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gif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10" Type="http://schemas.openxmlformats.org/officeDocument/2006/relationships/image" Target="../media/image7.gif"/><Relationship Id="rId4" Type="http://schemas.openxmlformats.org/officeDocument/2006/relationships/image" Target="../media/image28.gif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3.gif"/><Relationship Id="rId5" Type="http://schemas.openxmlformats.org/officeDocument/2006/relationships/image" Target="../media/image17.gif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4.png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4.png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2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45.gif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9.gif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48.gif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4.gif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4.png"/><Relationship Id="rId5" Type="http://schemas.openxmlformats.org/officeDocument/2006/relationships/image" Target="../media/image53.gif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gi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gif"/><Relationship Id="rId5" Type="http://schemas.openxmlformats.org/officeDocument/2006/relationships/image" Target="../media/image4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gif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17.gif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19.gif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gif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png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4.png"/><Relationship Id="rId5" Type="http://schemas.openxmlformats.org/officeDocument/2006/relationships/image" Target="../media/image22.gif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3463B5-6C3E-6247-BD9E-1BB8C3F5A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2060"/>
                </a:solidFill>
              </a:rPr>
              <a:t>第</a:t>
            </a:r>
            <a:r>
              <a:rPr lang="zh-CN" altLang="en-US" b="1" dirty="0">
                <a:solidFill>
                  <a:srgbClr val="002060"/>
                </a:solidFill>
              </a:rPr>
              <a:t>九</a:t>
            </a:r>
            <a:r>
              <a:rPr lang="en-US" dirty="0" err="1">
                <a:solidFill>
                  <a:srgbClr val="002060"/>
                </a:solidFill>
              </a:rPr>
              <a:t>課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 err="1">
                <a:solidFill>
                  <a:srgbClr val="002060"/>
                </a:solidFill>
              </a:rPr>
              <a:t>老朋友見面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1EB36F2-5787-A54A-A259-863AC6E3E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05379" y="1851458"/>
            <a:ext cx="1905000" cy="19050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C68C75-818D-6F24-1010-9AAF65E0D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5379" y="1851458"/>
            <a:ext cx="1905000" cy="190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474873-3327-3590-CA2E-10B8B8CB04BF}"/>
              </a:ext>
            </a:extLst>
          </p:cNvPr>
          <p:cNvSpPr txBox="1"/>
          <p:nvPr/>
        </p:nvSpPr>
        <p:spPr>
          <a:xfrm>
            <a:off x="1342936" y="5304334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Lesson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Nine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379" y="1851458"/>
            <a:ext cx="1905000" cy="1905000"/>
          </a:xfrm>
          <a:prstGeom prst="rect">
            <a:avLst/>
          </a:prstGeom>
        </p:spPr>
      </p:pic>
      <p:pic>
        <p:nvPicPr>
          <p:cNvPr id="9" name="Audio Recording Feb 9, 2025 at 1:19:06 PM">
            <a:hlinkClick r:id="" action="ppaction://media"/>
            <a:extLst>
              <a:ext uri="{FF2B5EF4-FFF2-40B4-BE49-F238E27FC236}">
                <a16:creationId xmlns:a16="http://schemas.microsoft.com/office/drawing/2014/main" id="{F9BE3719-9908-C45C-3FE9-0C27E99D54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45463" y="5159544"/>
            <a:ext cx="812800" cy="81280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B54C293-FD2C-91A5-C3BA-90F97CFA8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5661830-4B5B-9932-DC0F-516437421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3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4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C327-E9C7-9D21-1440-E6AE298E9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格外</a:t>
            </a:r>
            <a:r>
              <a:rPr lang="zh-CN" altLang="en-US" b="1" dirty="0">
                <a:solidFill>
                  <a:schemeClr val="bg1"/>
                </a:solidFill>
              </a:rPr>
              <a:t>高興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B11D3C-3376-270B-FDE7-B0543F597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79" y="1160434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83E02A-E95C-E55F-962E-C19CC94A81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579" y="226617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91DAE0-65B6-1575-F2D7-0ABE4E846AA0}"/>
              </a:ext>
            </a:extLst>
          </p:cNvPr>
          <p:cNvSpPr txBox="1"/>
          <p:nvPr/>
        </p:nvSpPr>
        <p:spPr>
          <a:xfrm>
            <a:off x="888631" y="5581517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Extremely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happy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Audio Recording Feb 9, 2025 at 1:23:18 PM">
            <a:hlinkClick r:id="" action="ppaction://media"/>
            <a:extLst>
              <a:ext uri="{FF2B5EF4-FFF2-40B4-BE49-F238E27FC236}">
                <a16:creationId xmlns:a16="http://schemas.microsoft.com/office/drawing/2014/main" id="{A201A2E2-7994-4163-EB7C-7E27CD272C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55279" y="5351693"/>
            <a:ext cx="812800" cy="8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BBE7EF-31AC-2F81-44B9-32BF4AAF24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157" y="3749557"/>
            <a:ext cx="19050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105235-A26A-F81F-B068-87C73B001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157" y="4399193"/>
            <a:ext cx="1905000" cy="190500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63F1BEC-C51E-C167-FB7B-E9A4A8752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ACE417A-98E8-210F-EE96-B0C7032EF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6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65" y="2332992"/>
            <a:ext cx="3892740" cy="2456442"/>
          </a:xfrm>
        </p:spPr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你一言我一語</a:t>
            </a:r>
            <a:r>
              <a:rPr lang="zh-CN" altLang="en-US" b="1" dirty="0">
                <a:solidFill>
                  <a:schemeClr val="bg1"/>
                </a:solidFill>
              </a:rPr>
              <a:t>地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937" y="1052512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253081" y="5566102"/>
            <a:ext cx="4689707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Eagerly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tell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each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other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373" y="1052512"/>
            <a:ext cx="1905000" cy="1905000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809" y="1052512"/>
            <a:ext cx="1905000" cy="1905000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937" y="3236912"/>
            <a:ext cx="1905000" cy="1905000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373" y="3236912"/>
            <a:ext cx="1905000" cy="1905000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809" y="3236912"/>
            <a:ext cx="1905000" cy="1905000"/>
          </a:xfrm>
          <a:prstGeom prst="rect">
            <a:avLst/>
          </a:prstGeom>
        </p:spPr>
      </p:pic>
      <p:pic>
        <p:nvPicPr>
          <p:cNvPr id="6" name="Audio Recording Feb 9, 2025 at 1:24:16 PM">
            <a:hlinkClick r:id="" action="ppaction://media"/>
            <a:extLst>
              <a:ext uri="{FF2B5EF4-FFF2-40B4-BE49-F238E27FC236}">
                <a16:creationId xmlns:a16="http://schemas.microsoft.com/office/drawing/2014/main" id="{D3932A98-715B-E66C-D864-18274BFFE0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035937" y="5421312"/>
            <a:ext cx="812800" cy="812800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88221A84-C465-6912-3695-F887467D1A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955" y="5196358"/>
            <a:ext cx="1262708" cy="1262708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079B0A1-B14C-E762-37B8-A5600875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7266D13-5F1E-2BE4-96E9-6651C801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3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3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假期裡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807" y="2474912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1236960" y="5449180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During holidays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69" y="2474912"/>
            <a:ext cx="1905000" cy="1905000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005" y="2474912"/>
            <a:ext cx="1905000" cy="1905000"/>
          </a:xfrm>
          <a:prstGeom prst="rect">
            <a:avLst/>
          </a:prstGeom>
        </p:spPr>
      </p:pic>
      <p:pic>
        <p:nvPicPr>
          <p:cNvPr id="4" name="Audio Recording Feb 9, 2025 at 1:25:07 PM">
            <a:hlinkClick r:id="" action="ppaction://media"/>
            <a:extLst>
              <a:ext uri="{FF2B5EF4-FFF2-40B4-BE49-F238E27FC236}">
                <a16:creationId xmlns:a16="http://schemas.microsoft.com/office/drawing/2014/main" id="{A5109310-3ED4-5C6D-8071-7E2E77850A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00053" y="5185833"/>
            <a:ext cx="812800" cy="8128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10B8CB-816B-E2A6-1D3B-E48787CF8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D1853-1A76-7D89-8314-C5C0F2619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0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78" y="2343207"/>
            <a:ext cx="3498979" cy="2456442"/>
          </a:xfrm>
        </p:spPr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發生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13" y="2618928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714" y="2618928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76392"/>
            <a:ext cx="370835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happened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Audio Recording Feb 9, 2025 at 1:25:17 PM">
            <a:hlinkClick r:id="" action="ppaction://media"/>
            <a:extLst>
              <a:ext uri="{FF2B5EF4-FFF2-40B4-BE49-F238E27FC236}">
                <a16:creationId xmlns:a16="http://schemas.microsoft.com/office/drawing/2014/main" id="{E1F9D99D-BA20-3967-E820-55C7723743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26513" y="5186812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468F5-838C-3AC1-DA4F-EC0775910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A1B178-8D0C-8BD4-A6C6-BA0134572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1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78" y="2343207"/>
            <a:ext cx="3498979" cy="2456442"/>
          </a:xfrm>
        </p:spPr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事情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47" y="2618928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47" y="2618928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76392"/>
            <a:ext cx="370835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Things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to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do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Audio Recording Feb 20, 2024 at 9:52:14 PM">
            <a:hlinkClick r:id="" action="ppaction://media"/>
            <a:extLst>
              <a:ext uri="{FF2B5EF4-FFF2-40B4-BE49-F238E27FC236}">
                <a16:creationId xmlns:a16="http://schemas.microsoft.com/office/drawing/2014/main" id="{0C330A5F-5242-CE4E-78CC-6A21398E3F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08184" y="5331602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F2EC4D-A515-ECA5-E248-17CBEC663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F5925-1B22-2B41-6A6A-A660133B5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3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聼得懂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807" y="2474912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1236960" y="5449180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can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understand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69" y="2474912"/>
            <a:ext cx="1905000" cy="1905000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005" y="2474912"/>
            <a:ext cx="1905000" cy="1905000"/>
          </a:xfrm>
          <a:prstGeom prst="rect">
            <a:avLst/>
          </a:prstGeom>
        </p:spPr>
      </p:pic>
      <p:pic>
        <p:nvPicPr>
          <p:cNvPr id="4" name="Audio Recording Feb 9, 2025 at 1:25:31 PM">
            <a:hlinkClick r:id="" action="ppaction://media"/>
            <a:extLst>
              <a:ext uri="{FF2B5EF4-FFF2-40B4-BE49-F238E27FC236}">
                <a16:creationId xmlns:a16="http://schemas.microsoft.com/office/drawing/2014/main" id="{3C088F86-E909-46C5-2E5A-80941F20BF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73507" y="5159600"/>
            <a:ext cx="812800" cy="8128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1AAA7B9-7D44-3414-8F62-D4FE4854B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29928F2-DFD3-B6C6-6251-18FFF7AF5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6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一定是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807" y="2474912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1236960" y="5449180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Must be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69" y="2474912"/>
            <a:ext cx="1905000" cy="1905000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005" y="2474912"/>
            <a:ext cx="1905000" cy="1905000"/>
          </a:xfrm>
          <a:prstGeom prst="rect">
            <a:avLst/>
          </a:prstGeom>
        </p:spPr>
      </p:pic>
      <p:pic>
        <p:nvPicPr>
          <p:cNvPr id="6" name="Audio Recording Feb 9, 2025 at 1:25:42 PM">
            <a:hlinkClick r:id="" action="ppaction://media"/>
            <a:extLst>
              <a:ext uri="{FF2B5EF4-FFF2-40B4-BE49-F238E27FC236}">
                <a16:creationId xmlns:a16="http://schemas.microsoft.com/office/drawing/2014/main" id="{E27E3ADF-7A6C-42A4-3725-286CA84476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3807" y="5159600"/>
            <a:ext cx="812800" cy="8128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57AD8DE-0CD4-EB74-FDE5-23F614C9F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348939D-6C0E-7847-4D94-74B95A50D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1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世界上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807" y="2474912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1236960" y="5449180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In the world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69" y="2474912"/>
            <a:ext cx="1905000" cy="1905000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005" y="2474912"/>
            <a:ext cx="1905000" cy="1905000"/>
          </a:xfrm>
          <a:prstGeom prst="rect">
            <a:avLst/>
          </a:prstGeom>
        </p:spPr>
      </p:pic>
      <p:pic>
        <p:nvPicPr>
          <p:cNvPr id="4" name="Audio Recording Feb 9, 2025 at 1:25:57 PM">
            <a:hlinkClick r:id="" action="ppaction://media"/>
            <a:extLst>
              <a:ext uri="{FF2B5EF4-FFF2-40B4-BE49-F238E27FC236}">
                <a16:creationId xmlns:a16="http://schemas.microsoft.com/office/drawing/2014/main" id="{1EF91532-FD54-3750-FC65-758D2CA84B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83134" y="5304390"/>
            <a:ext cx="812800" cy="8128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1792048-2DFF-4564-8197-1DF04B6D9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98C2F10-7589-5EBD-34CB-69847CF5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7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最聰明的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084" y="1610641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373723" y="5567714"/>
            <a:ext cx="4844750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The most intelligent +Noun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558" y="1610641"/>
            <a:ext cx="1905000" cy="1905000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011" y="1610641"/>
            <a:ext cx="1905000" cy="1905000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558" y="3924324"/>
            <a:ext cx="1905000" cy="1905000"/>
          </a:xfrm>
          <a:prstGeom prst="rect">
            <a:avLst/>
          </a:prstGeom>
        </p:spPr>
      </p:pic>
      <p:pic>
        <p:nvPicPr>
          <p:cNvPr id="6" name="Audio Recording Feb 20, 2024 at 9:53:05 PM">
            <a:hlinkClick r:id="" action="ppaction://media"/>
            <a:extLst>
              <a:ext uri="{FF2B5EF4-FFF2-40B4-BE49-F238E27FC236}">
                <a16:creationId xmlns:a16="http://schemas.microsoft.com/office/drawing/2014/main" id="{692B0293-9FD0-83C0-1085-D9167F4A17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96138" y="4060276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2E6D52-337E-13F2-44B4-56301805F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08A16-BEE5-69D7-BA7A-CB3E8113D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2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98" y="2343207"/>
            <a:ext cx="4502143" cy="2456442"/>
          </a:xfrm>
        </p:spPr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收養了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970" y="2343207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499" y="2343207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776193" y="5543302"/>
            <a:ext cx="370835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adopted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028" y="2343207"/>
            <a:ext cx="1905000" cy="1905000"/>
          </a:xfrm>
        </p:spPr>
      </p:pic>
      <p:pic>
        <p:nvPicPr>
          <p:cNvPr id="4" name="Audio Recording Feb 9, 2025 at 1:26:12 PM">
            <a:hlinkClick r:id="" action="ppaction://media"/>
            <a:extLst>
              <a:ext uri="{FF2B5EF4-FFF2-40B4-BE49-F238E27FC236}">
                <a16:creationId xmlns:a16="http://schemas.microsoft.com/office/drawing/2014/main" id="{E4A9148A-86B5-192F-480E-0712E02399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5253722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264B7-FFC9-FAFD-BE95-0D677F464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120A0EB-79F4-A995-F704-7B3F326C1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8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急急忙忙</a:t>
            </a:r>
            <a:r>
              <a:rPr lang="zh-CN" altLang="en-US" b="1" dirty="0">
                <a:solidFill>
                  <a:schemeClr val="bg1"/>
                </a:solidFill>
              </a:rPr>
              <a:t>地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673" y="2349925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771426" y="5413324"/>
            <a:ext cx="3738247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Hastily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831" y="2349925"/>
            <a:ext cx="1905000" cy="1905000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697" y="2349925"/>
            <a:ext cx="1905000" cy="1905000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673" y="2349925"/>
            <a:ext cx="1905000" cy="1905000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97" y="4460824"/>
            <a:ext cx="1905000" cy="1905000"/>
          </a:xfrm>
          <a:prstGeom prst="rect">
            <a:avLst/>
          </a:prstGeom>
        </p:spPr>
      </p:pic>
      <p:pic>
        <p:nvPicPr>
          <p:cNvPr id="4" name="Audio Recording Feb 9, 2025 at 1:19:20 PM">
            <a:hlinkClick r:id="" action="ppaction://media"/>
            <a:extLst>
              <a:ext uri="{FF2B5EF4-FFF2-40B4-BE49-F238E27FC236}">
                <a16:creationId xmlns:a16="http://schemas.microsoft.com/office/drawing/2014/main" id="{298A62E4-6560-B788-FDE6-291CB14863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5123744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D3487F-C494-FBD1-2810-CB78BD1EE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A7CB8BE-1A2F-11C2-C22A-F39DE3904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1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一隻</a:t>
            </a:r>
            <a:r>
              <a:rPr lang="zh-CN" altLang="en-US" b="1" dirty="0">
                <a:solidFill>
                  <a:schemeClr val="bg1"/>
                </a:solidFill>
              </a:rPr>
              <a:t>貓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886" y="2476500"/>
            <a:ext cx="1905000" cy="1905000"/>
          </a:xfr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178" y="2476500"/>
            <a:ext cx="1905000" cy="1905000"/>
          </a:xfrm>
          <a:prstGeom prst="rect">
            <a:avLst/>
          </a:prstGeom>
        </p:spPr>
      </p:pic>
      <p:pic>
        <p:nvPicPr>
          <p:cNvPr id="4" name="Audio Recording Feb 20, 2024 at 9:53:26 PM">
            <a:hlinkClick r:id="" action="ppaction://media"/>
            <a:extLst>
              <a:ext uri="{FF2B5EF4-FFF2-40B4-BE49-F238E27FC236}">
                <a16:creationId xmlns:a16="http://schemas.microsoft.com/office/drawing/2014/main" id="{266E98C1-0849-57A8-0319-E49BA9E91D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66715" y="4906589"/>
            <a:ext cx="812800" cy="81280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0379C81-C30D-A735-EC45-B4BA7607EE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470" y="2476500"/>
            <a:ext cx="1905000" cy="1905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939EB3-092C-BDE8-C14B-1C67DA7DB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6C8211-7E58-FD0D-BA35-ED8BD1CB5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7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過</a:t>
            </a:r>
            <a:r>
              <a:rPr lang="zh-CN" altLang="en-US" b="1" dirty="0">
                <a:solidFill>
                  <a:schemeClr val="bg1"/>
                </a:solidFill>
              </a:rPr>
              <a:t>聖誕節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84" y="1766409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888632" y="5353201"/>
            <a:ext cx="43981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to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celebrate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Christmas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Audio Recording Feb 20, 2024 at 9:48:51 PM">
            <a:hlinkClick r:id="" action="ppaction://media"/>
            <a:extLst>
              <a:ext uri="{FF2B5EF4-FFF2-40B4-BE49-F238E27FC236}">
                <a16:creationId xmlns:a16="http://schemas.microsoft.com/office/drawing/2014/main" id="{503E1B42-35EF-1001-F594-F05A984393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5200925"/>
            <a:ext cx="812800" cy="812800"/>
          </a:xfrm>
          <a:prstGeom prst="rect">
            <a:avLst/>
          </a:prstGeo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5E8D2AC-C40E-6E84-F4B4-5E530D4441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784" y="1766409"/>
            <a:ext cx="1905000" cy="1905000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99AA9CA3-92D2-FC92-2F1A-D128F3E111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84" y="1397425"/>
            <a:ext cx="1905000" cy="1905000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1D13B127-2FE6-12F3-2F30-3A12F7F760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84" y="3302425"/>
            <a:ext cx="1905000" cy="19050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4F9363D-E809-0BDE-28ED-2256ED756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9E7A639-6ABF-17FC-8803-70C6C740F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1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FBA9-2A3A-6FF6-2C8E-6CE6DB78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新年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20B22-64FC-D2BA-C66B-5B1E8C8B78D5}"/>
              </a:ext>
            </a:extLst>
          </p:cNvPr>
          <p:cNvSpPr txBox="1"/>
          <p:nvPr/>
        </p:nvSpPr>
        <p:spPr>
          <a:xfrm>
            <a:off x="431163" y="5319376"/>
            <a:ext cx="441391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New year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028" y="2129303"/>
            <a:ext cx="1896749" cy="189674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777" y="2129303"/>
            <a:ext cx="1905000" cy="1905000"/>
          </a:xfrm>
          <a:prstGeom prst="rect">
            <a:avLst/>
          </a:prstGeom>
        </p:spPr>
      </p:pic>
      <p:pic>
        <p:nvPicPr>
          <p:cNvPr id="5" name="Audio Recording Feb 9, 2025 at 1:20:59 PM">
            <a:hlinkClick r:id="" action="ppaction://media"/>
            <a:extLst>
              <a:ext uri="{FF2B5EF4-FFF2-40B4-BE49-F238E27FC236}">
                <a16:creationId xmlns:a16="http://schemas.microsoft.com/office/drawing/2014/main" id="{07FB8961-D40B-2D7C-B64F-196C6B4056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84669" y="5319376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AD287-FFE7-8069-4ECA-DBE0108B2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7EF8F-C6FA-6B4D-EAE3-8A265A4EA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5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C288-2320-5A76-4E81-190CA03EA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三個星期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604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3022C7-973A-95AB-73AC-8C9BCB4166AB}"/>
              </a:ext>
            </a:extLst>
          </p:cNvPr>
          <p:cNvSpPr txBox="1"/>
          <p:nvPr/>
        </p:nvSpPr>
        <p:spPr>
          <a:xfrm>
            <a:off x="1115783" y="5440874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Three weeks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893" y="2349925"/>
            <a:ext cx="1905000" cy="1905000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759" y="2349925"/>
            <a:ext cx="1905000" cy="1905000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766" y="2349925"/>
            <a:ext cx="1905000" cy="1905000"/>
          </a:xfrm>
          <a:prstGeom prst="rect">
            <a:avLst/>
          </a:prstGeom>
        </p:spPr>
      </p:pic>
      <p:pic>
        <p:nvPicPr>
          <p:cNvPr id="5" name="Audio Recording Feb 9, 2025 at 1:21:10 PM">
            <a:hlinkClick r:id="" action="ppaction://media"/>
            <a:extLst>
              <a:ext uri="{FF2B5EF4-FFF2-40B4-BE49-F238E27FC236}">
                <a16:creationId xmlns:a16="http://schemas.microsoft.com/office/drawing/2014/main" id="{FB51CA0C-F29E-49F5-9C2C-0DB160759D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37704" y="5296084"/>
            <a:ext cx="812800" cy="81280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DAA12FB-72A5-6CA3-F448-B7BA157BF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4C68558-C8A4-F9CE-5A4B-2129890D3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C288-2320-5A76-4E81-190CA03EA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假期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335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3022C7-973A-95AB-73AC-8C9BCB4166AB}"/>
              </a:ext>
            </a:extLst>
          </p:cNvPr>
          <p:cNvSpPr txBox="1"/>
          <p:nvPr/>
        </p:nvSpPr>
        <p:spPr>
          <a:xfrm>
            <a:off x="1115783" y="53332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Holiday</a:t>
            </a:r>
            <a:r>
              <a:rPr lang="en-US" altLang="zh-TW" sz="2800" dirty="0">
                <a:solidFill>
                  <a:schemeClr val="bg1"/>
                </a:solidFill>
              </a:rPr>
              <a:t>/vacation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237" y="2349925"/>
            <a:ext cx="1905000" cy="1905000"/>
          </a:xfrm>
          <a:prstGeom prst="rect">
            <a:avLst/>
          </a:prstGeom>
        </p:spPr>
      </p:pic>
      <p:pic>
        <p:nvPicPr>
          <p:cNvPr id="5" name="Audio Recording Feb 9, 2025 at 1:21:20 PM">
            <a:hlinkClick r:id="" action="ppaction://media"/>
            <a:extLst>
              <a:ext uri="{FF2B5EF4-FFF2-40B4-BE49-F238E27FC236}">
                <a16:creationId xmlns:a16="http://schemas.microsoft.com/office/drawing/2014/main" id="{6B5F9249-5582-5E22-3528-5014019067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83200" y="5389474"/>
            <a:ext cx="812800" cy="8128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99B947-7BBF-57F7-D800-1226E405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36690E-1B00-8FD1-050F-53823682A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8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C288-2320-5A76-4E81-190CA03EA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過去了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869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3022C7-973A-95AB-73AC-8C9BCB4166AB}"/>
              </a:ext>
            </a:extLst>
          </p:cNvPr>
          <p:cNvSpPr txBox="1"/>
          <p:nvPr/>
        </p:nvSpPr>
        <p:spPr>
          <a:xfrm>
            <a:off x="1115783" y="53332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passed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237" y="2349925"/>
            <a:ext cx="1905000" cy="1905000"/>
          </a:xfrm>
          <a:prstGeom prst="rect">
            <a:avLst/>
          </a:prstGeom>
        </p:spPr>
      </p:pic>
      <p:pic>
        <p:nvPicPr>
          <p:cNvPr id="8" name="Audio Recording Feb 9, 2025 at 1:21:45 PM">
            <a:hlinkClick r:id="" action="ppaction://media"/>
            <a:extLst>
              <a:ext uri="{FF2B5EF4-FFF2-40B4-BE49-F238E27FC236}">
                <a16:creationId xmlns:a16="http://schemas.microsoft.com/office/drawing/2014/main" id="{756472D5-BF26-D293-522F-645AA27803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35357" y="5188471"/>
            <a:ext cx="812800" cy="8128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536278-2B43-C3B7-DC86-2AFE4AB39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DD299CD-8C22-6A88-55E2-B14739839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9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C288-2320-5A76-4E81-190CA03EA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春季</a:t>
            </a:r>
            <a:r>
              <a:rPr lang="zh-CN" altLang="en-US" b="1" dirty="0">
                <a:solidFill>
                  <a:schemeClr val="bg1"/>
                </a:solidFill>
              </a:rPr>
              <a:t>學期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559" y="992690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3022C7-973A-95AB-73AC-8C9BCB4166AB}"/>
              </a:ext>
            </a:extLst>
          </p:cNvPr>
          <p:cNvSpPr txBox="1"/>
          <p:nvPr/>
        </p:nvSpPr>
        <p:spPr>
          <a:xfrm>
            <a:off x="936536" y="5359518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Spring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semester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559" y="2151209"/>
            <a:ext cx="1905000" cy="1905000"/>
          </a:xfrm>
          <a:prstGeom prst="rect">
            <a:avLst/>
          </a:prstGeom>
        </p:spPr>
      </p:pic>
      <p:pic>
        <p:nvPicPr>
          <p:cNvPr id="5" name="Audio Recording Feb 9, 2025 at 1:22:09 PM">
            <a:hlinkClick r:id="" action="ppaction://media"/>
            <a:extLst>
              <a:ext uri="{FF2B5EF4-FFF2-40B4-BE49-F238E27FC236}">
                <a16:creationId xmlns:a16="http://schemas.microsoft.com/office/drawing/2014/main" id="{F3A236A5-1D15-787B-8FA9-40CE638883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85259" y="5214728"/>
            <a:ext cx="812800" cy="8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D6B1CA-83A7-9652-D2D5-73CDB5BBE1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559" y="3103709"/>
            <a:ext cx="1905000" cy="1905000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18B2B716-1516-0AE0-EA7B-64BA3A044A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559" y="3853867"/>
            <a:ext cx="1905000" cy="190500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2051814-F776-F48A-ECD2-C9D72378E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B0B086D-6A67-560A-049A-BDF926023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5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C288-2320-5A76-4E81-190CA03EA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開學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335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3022C7-973A-95AB-73AC-8C9BCB4166AB}"/>
              </a:ext>
            </a:extLst>
          </p:cNvPr>
          <p:cNvSpPr txBox="1"/>
          <p:nvPr/>
        </p:nvSpPr>
        <p:spPr>
          <a:xfrm>
            <a:off x="1115783" y="53332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term starts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237" y="2349925"/>
            <a:ext cx="1905000" cy="1905000"/>
          </a:xfrm>
          <a:prstGeom prst="rect">
            <a:avLst/>
          </a:prstGeom>
        </p:spPr>
      </p:pic>
      <p:pic>
        <p:nvPicPr>
          <p:cNvPr id="4" name="Audio Recording Feb 9, 2025 at 1:23:01 PM">
            <a:hlinkClick r:id="" action="ppaction://media"/>
            <a:extLst>
              <a:ext uri="{FF2B5EF4-FFF2-40B4-BE49-F238E27FC236}">
                <a16:creationId xmlns:a16="http://schemas.microsoft.com/office/drawing/2014/main" id="{88B7D49C-E13F-246C-B2E4-19374E4283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95122" y="5188471"/>
            <a:ext cx="812800" cy="8128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6EB2B9-CF3D-7F17-F839-E7EE9835F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AC0406-2CB0-D7D4-90BE-2E617EB8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2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{F16C413E-0A3A-CC4D-9C95-9B5E57E77D86}tf16401369</Template>
  <TotalTime>7572</TotalTime>
  <Words>151</Words>
  <Application>Microsoft Macintosh PowerPoint</Application>
  <PresentationFormat>Widescreen</PresentationFormat>
  <Paragraphs>79</Paragraphs>
  <Slides>20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Calibri Light</vt:lpstr>
      <vt:lpstr>Rockwell</vt:lpstr>
      <vt:lpstr>Wingdings</vt:lpstr>
      <vt:lpstr>Atlas</vt:lpstr>
      <vt:lpstr>第九課 老朋友見面</vt:lpstr>
      <vt:lpstr>急急忙忙地</vt:lpstr>
      <vt:lpstr>過聖誕節</vt:lpstr>
      <vt:lpstr>新年</vt:lpstr>
      <vt:lpstr>三個星期</vt:lpstr>
      <vt:lpstr>假期</vt:lpstr>
      <vt:lpstr>過去了</vt:lpstr>
      <vt:lpstr>春季學期</vt:lpstr>
      <vt:lpstr>開學</vt:lpstr>
      <vt:lpstr>格外高興</vt:lpstr>
      <vt:lpstr>你一言我一語地</vt:lpstr>
      <vt:lpstr>假期裡</vt:lpstr>
      <vt:lpstr>發生</vt:lpstr>
      <vt:lpstr>事情</vt:lpstr>
      <vt:lpstr>聼得懂</vt:lpstr>
      <vt:lpstr>一定是</vt:lpstr>
      <vt:lpstr>世界上</vt:lpstr>
      <vt:lpstr>最聰明的</vt:lpstr>
      <vt:lpstr>收養了</vt:lpstr>
      <vt:lpstr>一隻貓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19173854150</dc:creator>
  <cp:lastModifiedBy>19173854150</cp:lastModifiedBy>
  <cp:revision>424</cp:revision>
  <dcterms:created xsi:type="dcterms:W3CDTF">2023-09-12T22:19:26Z</dcterms:created>
  <dcterms:modified xsi:type="dcterms:W3CDTF">2025-02-09T20:30:42Z</dcterms:modified>
</cp:coreProperties>
</file>