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47"/>
  </p:notesMasterIdLst>
  <p:sldIdLst>
    <p:sldId id="408" r:id="rId2"/>
    <p:sldId id="409" r:id="rId3"/>
    <p:sldId id="476" r:id="rId4"/>
    <p:sldId id="477" r:id="rId5"/>
    <p:sldId id="262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7" r:id="rId14"/>
    <p:sldId id="485" r:id="rId15"/>
    <p:sldId id="486" r:id="rId16"/>
    <p:sldId id="488" r:id="rId17"/>
    <p:sldId id="410" r:id="rId18"/>
    <p:sldId id="491" r:id="rId19"/>
    <p:sldId id="258" r:id="rId20"/>
    <p:sldId id="492" r:id="rId21"/>
    <p:sldId id="494" r:id="rId22"/>
    <p:sldId id="495" r:id="rId23"/>
    <p:sldId id="496" r:id="rId24"/>
    <p:sldId id="497" r:id="rId25"/>
    <p:sldId id="498" r:id="rId26"/>
    <p:sldId id="506" r:id="rId27"/>
    <p:sldId id="499" r:id="rId28"/>
    <p:sldId id="500" r:id="rId29"/>
    <p:sldId id="501" r:id="rId30"/>
    <p:sldId id="502" r:id="rId31"/>
    <p:sldId id="504" r:id="rId32"/>
    <p:sldId id="591" r:id="rId33"/>
    <p:sldId id="592" r:id="rId34"/>
    <p:sldId id="593" r:id="rId35"/>
    <p:sldId id="594" r:id="rId36"/>
    <p:sldId id="595" r:id="rId37"/>
    <p:sldId id="597" r:id="rId38"/>
    <p:sldId id="599" r:id="rId39"/>
    <p:sldId id="600" r:id="rId40"/>
    <p:sldId id="596" r:id="rId41"/>
    <p:sldId id="602" r:id="rId42"/>
    <p:sldId id="601" r:id="rId43"/>
    <p:sldId id="603" r:id="rId44"/>
    <p:sldId id="605" r:id="rId45"/>
    <p:sldId id="604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23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505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143"/>
  </p:normalViewPr>
  <p:slideViewPr>
    <p:cSldViewPr snapToGrid="0">
      <p:cViewPr varScale="1">
        <p:scale>
          <a:sx n="94" d="100"/>
          <a:sy n="94" d="100"/>
        </p:scale>
        <p:origin x="20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05.264" idx="12">
    <p:pos x="10" y="10"/>
    <p:text>formal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38.550" idx="14">
    <p:pos x="10" y="10"/>
    <p:text>to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38.550" idx="14">
    <p:pos x="10" y="10"/>
    <p:text>to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38.550" idx="14">
    <p:pos x="10" y="10"/>
    <p:text>to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38.550" idx="14">
    <p:pos x="10" y="10"/>
    <p:text>to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14AC-5CB7-4D43-BE51-710EA6C61550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F8F8E-05EB-084E-8C9D-678AE88B7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42DBCA9-C17E-A148-AA66-0F5DE6BCF4A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E97B-687B-664B-BE0B-6ABBB61A0777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D467E4D-957C-7B4B-B950-02CC11E4A7F6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605F-36F0-BD43-876E-BE9F859D5E77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392266B-B457-5D47-9E35-BD2700214BDC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D90BCE8-F881-8143-9716-613B34C4BDBC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DC08864-1956-0A4E-B7CA-8554E48320E8}" type="datetime1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4941-F5EE-844C-9D44-5130B7EFEBBF}" type="datetime1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C48C3E8-D7AB-6449-8D20-C55D33EF0C14}" type="datetime1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7780-0217-4648-9CE7-1AD3921A53FA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094FE5F-8A8B-A24E-BFC3-8904F49D3089}" type="datetime1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2B6F-A8E6-5443-8D1D-57D04F5262C0}" type="datetime1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23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7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7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7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7.png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39.gif"/><Relationship Id="rId5" Type="http://schemas.openxmlformats.org/officeDocument/2006/relationships/image" Target="../media/image7.png"/><Relationship Id="rId4" Type="http://schemas.openxmlformats.org/officeDocument/2006/relationships/image" Target="../media/image3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7.png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gif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5.gif"/><Relationship Id="rId5" Type="http://schemas.openxmlformats.org/officeDocument/2006/relationships/image" Target="../media/image19.gif"/><Relationship Id="rId4" Type="http://schemas.openxmlformats.org/officeDocument/2006/relationships/image" Target="../media/image26.gif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7.png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51.gif"/><Relationship Id="rId5" Type="http://schemas.openxmlformats.org/officeDocument/2006/relationships/image" Target="../media/image10.gif"/><Relationship Id="rId4" Type="http://schemas.openxmlformats.org/officeDocument/2006/relationships/image" Target="../media/image5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53.gif"/><Relationship Id="rId5" Type="http://schemas.openxmlformats.org/officeDocument/2006/relationships/image" Target="../media/image25.gif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7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7.png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9.gif"/><Relationship Id="rId5" Type="http://schemas.openxmlformats.org/officeDocument/2006/relationships/image" Target="../media/image50.gif"/><Relationship Id="rId4" Type="http://schemas.openxmlformats.org/officeDocument/2006/relationships/image" Target="../media/image6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7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7.png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gif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6" Type="http://schemas.openxmlformats.org/officeDocument/2006/relationships/image" Target="../media/image13.gif"/><Relationship Id="rId5" Type="http://schemas.openxmlformats.org/officeDocument/2006/relationships/image" Target="../media/image11.gif"/><Relationship Id="rId4" Type="http://schemas.openxmlformats.org/officeDocument/2006/relationships/image" Target="../media/image65.gif"/><Relationship Id="rId9" Type="http://schemas.openxmlformats.org/officeDocument/2006/relationships/comments" Target="../comments/commen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10.gif"/><Relationship Id="rId5" Type="http://schemas.openxmlformats.org/officeDocument/2006/relationships/image" Target="../media/image19.gif"/><Relationship Id="rId10" Type="http://schemas.openxmlformats.org/officeDocument/2006/relationships/image" Target="../media/image7.png"/><Relationship Id="rId4" Type="http://schemas.openxmlformats.org/officeDocument/2006/relationships/image" Target="../media/image67.gif"/><Relationship Id="rId9" Type="http://schemas.openxmlformats.org/officeDocument/2006/relationships/image" Target="../media/image6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gif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9.gif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7.gif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gif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7.png"/><Relationship Id="rId4" Type="http://schemas.openxmlformats.org/officeDocument/2006/relationships/image" Target="../media/image7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7.png"/><Relationship Id="rId4" Type="http://schemas.openxmlformats.org/officeDocument/2006/relationships/image" Target="../media/image8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7.png"/><Relationship Id="rId4" Type="http://schemas.openxmlformats.org/officeDocument/2006/relationships/image" Target="../media/image8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6" Type="http://schemas.openxmlformats.org/officeDocument/2006/relationships/image" Target="../media/image7.png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7.png"/><Relationship Id="rId4" Type="http://schemas.openxmlformats.org/officeDocument/2006/relationships/image" Target="../media/image8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7.png"/><Relationship Id="rId4" Type="http://schemas.openxmlformats.org/officeDocument/2006/relationships/image" Target="../media/image8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comments" Target="../comments/commen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6" Type="http://schemas.openxmlformats.org/officeDocument/2006/relationships/image" Target="../media/image7.png"/><Relationship Id="rId5" Type="http://schemas.openxmlformats.org/officeDocument/2006/relationships/image" Target="../media/image90.gif"/><Relationship Id="rId4" Type="http://schemas.openxmlformats.org/officeDocument/2006/relationships/image" Target="../media/image89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6" Type="http://schemas.openxmlformats.org/officeDocument/2006/relationships/image" Target="../media/image7.png"/><Relationship Id="rId5" Type="http://schemas.openxmlformats.org/officeDocument/2006/relationships/image" Target="../media/image92.gif"/><Relationship Id="rId4" Type="http://schemas.openxmlformats.org/officeDocument/2006/relationships/image" Target="../media/image9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7.png"/><Relationship Id="rId5" Type="http://schemas.openxmlformats.org/officeDocument/2006/relationships/image" Target="../media/image94.gif"/><Relationship Id="rId4" Type="http://schemas.openxmlformats.org/officeDocument/2006/relationships/image" Target="../media/image9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6" Type="http://schemas.openxmlformats.org/officeDocument/2006/relationships/image" Target="../media/image7.png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3" Type="http://schemas.microsoft.com/office/2007/relationships/media" Target="../media/media46.m4a"/><Relationship Id="rId7" Type="http://schemas.openxmlformats.org/officeDocument/2006/relationships/image" Target="../media/image97.gif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6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第</a:t>
            </a:r>
            <a:r>
              <a:rPr lang="zh-CN" altLang="en-US" b="1" dirty="0">
                <a:solidFill>
                  <a:srgbClr val="002060"/>
                </a:solidFill>
              </a:rPr>
              <a:t>八</a:t>
            </a:r>
            <a:r>
              <a:rPr lang="en-US" dirty="0">
                <a:solidFill>
                  <a:srgbClr val="002060"/>
                </a:solidFill>
              </a:rPr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115783" y="518757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Eight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9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11631" y="4562685"/>
            <a:ext cx="487363" cy="48736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689A0-811C-3E76-673A-60620672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C33AE-372C-27D4-CEE9-8255175C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不夠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20549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 enough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74" y="2164513"/>
            <a:ext cx="1905000" cy="1905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38" y="2164513"/>
            <a:ext cx="1905000" cy="1905000"/>
          </a:xfrm>
          <a:prstGeom prst="rect">
            <a:avLst/>
          </a:prstGeom>
        </p:spPr>
      </p:pic>
      <p:pic>
        <p:nvPicPr>
          <p:cNvPr id="4" name="Audio Recording Feb 8, 2025 at 8:30:23 PM">
            <a:hlinkClick r:id="" action="ppaction://media"/>
            <a:extLst>
              <a:ext uri="{FF2B5EF4-FFF2-40B4-BE49-F238E27FC236}">
                <a16:creationId xmlns:a16="http://schemas.microsoft.com/office/drawing/2014/main" id="{3A1B4817-8E82-FEDC-5FEA-C5B31C151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9475" y="5060709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CDA5-3B7C-D83A-33B9-5AFEEC6B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3FE424-C35F-5E1D-74CD-22E0D7A8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沒精打采的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83406" y="5201505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 listless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47" y="2349925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21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4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5" name="Audio Recording Feb 8, 2025 at 8:30:45 PM">
            <a:hlinkClick r:id="" action="ppaction://media"/>
            <a:extLst>
              <a:ext uri="{FF2B5EF4-FFF2-40B4-BE49-F238E27FC236}">
                <a16:creationId xmlns:a16="http://schemas.microsoft.com/office/drawing/2014/main" id="{BE8446D6-7218-A336-1A87-340777B90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76753" y="4911925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DE271A-5F17-0B47-BEDF-45A0AFE5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ADBE0-13C4-CB10-D4F3-E973BF57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現在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187571"/>
            <a:ext cx="41069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Feb 8, 2025 at 8:30:55 PM">
            <a:hlinkClick r:id="" action="ppaction://media"/>
            <a:extLst>
              <a:ext uri="{FF2B5EF4-FFF2-40B4-BE49-F238E27FC236}">
                <a16:creationId xmlns:a16="http://schemas.microsoft.com/office/drawing/2014/main" id="{CF294E09-7721-1783-3BD0-7F59C15B6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9047" y="5042781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A1798-08E3-91B9-730B-3B8660A1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0F1A45-3B58-204F-EBD2-84C4E61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</a:rPr>
              <a:t>…</a:t>
            </a:r>
            <a:r>
              <a:rPr lang="zh-CN" altLang="en-US" b="1" dirty="0">
                <a:solidFill>
                  <a:schemeClr val="bg1"/>
                </a:solidFill>
              </a:rPr>
              <a:t>（的）</a:t>
            </a:r>
            <a:r>
              <a:rPr lang="zh-CN" altLang="en-US" b="1" dirty="0">
                <a:solidFill>
                  <a:srgbClr val="002060"/>
                </a:solidFill>
              </a:rPr>
              <a:t>時候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721720" y="5187571"/>
            <a:ext cx="41069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When…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8, 2025 at 8:31:07 PM">
            <a:hlinkClick r:id="" action="ppaction://media"/>
            <a:extLst>
              <a:ext uri="{FF2B5EF4-FFF2-40B4-BE49-F238E27FC236}">
                <a16:creationId xmlns:a16="http://schemas.microsoft.com/office/drawing/2014/main" id="{132C6555-3B0A-DBB2-5450-D073639EF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99047" y="4897991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C300E-BBAC-6133-2CFA-96BA4503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3A2E13-32CA-F1F1-71EB-CE91CB6E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寫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write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6" y="2222985"/>
            <a:ext cx="1905000" cy="1905000"/>
          </a:xfrm>
          <a:prstGeom prst="rect">
            <a:avLst/>
          </a:prstGeom>
        </p:spPr>
      </p:pic>
      <p:pic>
        <p:nvPicPr>
          <p:cNvPr id="4" name="Audio Recording Feb 8, 2025 at 8:31:15 PM">
            <a:hlinkClick r:id="" action="ppaction://media"/>
            <a:extLst>
              <a:ext uri="{FF2B5EF4-FFF2-40B4-BE49-F238E27FC236}">
                <a16:creationId xmlns:a16="http://schemas.microsoft.com/office/drawing/2014/main" id="{595C197C-53DC-2FCD-B5D1-D0973278A2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80669" y="4940247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A6178-4309-1C24-7C6B-4A727F44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67CE4-9E83-1BDD-79DF-BCB23377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以爲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627104" y="5315908"/>
            <a:ext cx="41069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think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8, 2025 at 8:31:25 PM">
            <a:hlinkClick r:id="" action="ppaction://media"/>
            <a:extLst>
              <a:ext uri="{FF2B5EF4-FFF2-40B4-BE49-F238E27FC236}">
                <a16:creationId xmlns:a16="http://schemas.microsoft.com/office/drawing/2014/main" id="{0222D13A-FF53-BC33-0080-FE042CC45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0669" y="5026328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B3C3E-5134-C258-90DA-447BC836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5E51F2-EB42-1E1A-F0F4-5D741067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AC6-1AB1-FEEC-1635-303CBBE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喝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8861952-DDE3-513F-302C-A61E9BA80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59" y="2724293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CA2030-3950-41D6-554E-3A4D9162D307}"/>
              </a:ext>
            </a:extLst>
          </p:cNvPr>
          <p:cNvSpPr txBox="1"/>
          <p:nvPr/>
        </p:nvSpPr>
        <p:spPr>
          <a:xfrm>
            <a:off x="888631" y="5431252"/>
            <a:ext cx="36823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drink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coffee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B6C6A-D0DF-A610-B732-59C543B73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08" y="2724293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45445D-5317-DDF3-CB41-A5D4ABF8E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08" y="2724293"/>
            <a:ext cx="1905000" cy="1905000"/>
          </a:xfrm>
          <a:prstGeom prst="rect">
            <a:avLst/>
          </a:prstGeom>
        </p:spPr>
      </p:pic>
      <p:pic>
        <p:nvPicPr>
          <p:cNvPr id="9" name="Audio Recording Feb 8, 2025 at 8:34:38 PM">
            <a:hlinkClick r:id="" action="ppaction://media"/>
            <a:extLst>
              <a:ext uri="{FF2B5EF4-FFF2-40B4-BE49-F238E27FC236}">
                <a16:creationId xmlns:a16="http://schemas.microsoft.com/office/drawing/2014/main" id="{115056F8-FB47-7362-6586-1158365553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3373" y="5145084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A8ABA71-D4F8-9160-AEF3-0DF63FEE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A91152-7BB6-E1C1-02ED-3C75196B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會</a:t>
            </a:r>
            <a:r>
              <a:rPr lang="zh-CN" altLang="en-US" b="1" dirty="0">
                <a:solidFill>
                  <a:schemeClr val="bg1"/>
                </a:solidFill>
              </a:rPr>
              <a:t>好的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476500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299873" y="553232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will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get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better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Feb 8, 2025 at 8:32:27 PM">
            <a:hlinkClick r:id="" action="ppaction://media"/>
            <a:extLst>
              <a:ext uri="{FF2B5EF4-FFF2-40B4-BE49-F238E27FC236}">
                <a16:creationId xmlns:a16="http://schemas.microsoft.com/office/drawing/2014/main" id="{71E4904C-2FCC-BAB0-A5B2-EB3E96678D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0482" y="5387538"/>
            <a:ext cx="812800" cy="8128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561BE7F-D2EE-96A5-F244-45D6856F3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65" y="2476500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8053BBE-7CCC-77EB-2867-0FB8D41ABB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30" y="2476500"/>
            <a:ext cx="1905000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0C24E0-6962-3B68-940D-2DA479F4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009205-6C88-FE9B-E76C-164BC50E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沒有用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2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38196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useless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9" y="2349925"/>
            <a:ext cx="1905000" cy="1905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96" y="2349925"/>
            <a:ext cx="1905000" cy="1905000"/>
          </a:xfrm>
          <a:prstGeom prst="rect">
            <a:avLst/>
          </a:prstGeom>
        </p:spPr>
      </p:pic>
      <p:pic>
        <p:nvPicPr>
          <p:cNvPr id="8" name="Audio Recording Feb 8, 2025 at 8:35:10 PM">
            <a:hlinkClick r:id="" action="ppaction://media"/>
            <a:extLst>
              <a:ext uri="{FF2B5EF4-FFF2-40B4-BE49-F238E27FC236}">
                <a16:creationId xmlns:a16="http://schemas.microsoft.com/office/drawing/2014/main" id="{FDAAADC4-84CB-9BB3-4C74-EF4E73FC0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2308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E51814-0340-42BD-25FE-3EAD11C5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A5DFAD-E036-49F1-13FE-F848955A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家裡（人）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21276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family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942" y="2222985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9" y="2222985"/>
            <a:ext cx="1905000" cy="1905000"/>
          </a:xfrm>
          <a:prstGeom prst="rect">
            <a:avLst/>
          </a:prstGeom>
        </p:spPr>
      </p:pic>
      <p:pic>
        <p:nvPicPr>
          <p:cNvPr id="5" name="Audio Recording Feb 8, 2025 at 8:35:58 PM">
            <a:hlinkClick r:id="" action="ppaction://media"/>
            <a:extLst>
              <a:ext uri="{FF2B5EF4-FFF2-40B4-BE49-F238E27FC236}">
                <a16:creationId xmlns:a16="http://schemas.microsoft.com/office/drawing/2014/main" id="{AD8482E4-577E-AA0D-CB20-6883B2130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067977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C2C865-1C1A-BC56-E76E-D9F8166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482A1-FC5E-4C2C-7695-38F85E43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考試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148913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take an examination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292718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66" y="2301766"/>
            <a:ext cx="1896749" cy="1896749"/>
          </a:xfrm>
          <a:prstGeom prst="rect">
            <a:avLst/>
          </a:prstGeom>
        </p:spPr>
      </p:pic>
      <p:pic>
        <p:nvPicPr>
          <p:cNvPr id="4" name="Audio Recording Feb 8, 2025 at 8:27:57 PM">
            <a:hlinkClick r:id="" action="ppaction://media"/>
            <a:extLst>
              <a:ext uri="{FF2B5EF4-FFF2-40B4-BE49-F238E27FC236}">
                <a16:creationId xmlns:a16="http://schemas.microsoft.com/office/drawing/2014/main" id="{5646C61E-A78F-700F-BA29-CC3AD8EFE3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14891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8ADC6-DE44-7C9B-714B-DB8AABD9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722EA-7AA9-529A-E13E-FB3585D2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打了</a:t>
            </a:r>
            <a:r>
              <a:rPr lang="zh-CN" altLang="en-US" b="1" dirty="0">
                <a:solidFill>
                  <a:schemeClr val="bg1"/>
                </a:solidFill>
              </a:rPr>
              <a:t>個電話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039486" y="555324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Made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phone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call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65" y="2349925"/>
            <a:ext cx="1557535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56" y="2349925"/>
            <a:ext cx="1698562" cy="1905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B61053E-7ECE-3793-D376-847923043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6" y="2319737"/>
            <a:ext cx="1557535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2AC6F-7989-1890-E048-635C3BE22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71" y="2319737"/>
            <a:ext cx="1403205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AEFFA-622A-F6B8-4FEF-5B399E8CD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476" y="2319737"/>
            <a:ext cx="1403205" cy="1905000"/>
          </a:xfrm>
          <a:prstGeom prst="rect">
            <a:avLst/>
          </a:prstGeom>
        </p:spPr>
      </p:pic>
      <p:pic>
        <p:nvPicPr>
          <p:cNvPr id="10" name="Audio Recording Feb 8, 2025 at 8:37:44 PM">
            <a:hlinkClick r:id="" action="ppaction://media"/>
            <a:extLst>
              <a:ext uri="{FF2B5EF4-FFF2-40B4-BE49-F238E27FC236}">
                <a16:creationId xmlns:a16="http://schemas.microsoft.com/office/drawing/2014/main" id="{6EFCD533-1703-A691-3EDD-BAE31AF80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08456" y="5212484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A16ABF2-690B-977E-F602-B04971DE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148407-A069-4A1C-BAE7-D4B163B2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1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應該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4213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should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38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8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Feb 8, 2025 at 8:37:57 PM">
            <a:hlinkClick r:id="" action="ppaction://media"/>
            <a:extLst>
              <a:ext uri="{FF2B5EF4-FFF2-40B4-BE49-F238E27FC236}">
                <a16:creationId xmlns:a16="http://schemas.microsoft.com/office/drawing/2014/main" id="{195D2BF8-BF49-D033-9F57-E63A0DF52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638" y="5276524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566655-3A00-F7B1-6E68-E6077E5C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0D6D1-031C-58A4-C827-C09BB482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94" y="2355997"/>
            <a:ext cx="4519460" cy="245644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睡一覺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6887" y="546944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Have a sleep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91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92" y="2349072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45" y="2349072"/>
            <a:ext cx="1905000" cy="1905000"/>
          </a:xfrm>
          <a:prstGeom prst="rect">
            <a:avLst/>
          </a:prstGeom>
        </p:spPr>
      </p:pic>
      <p:pic>
        <p:nvPicPr>
          <p:cNvPr id="4" name="Audio Recording Feb 8, 2025 at 8:38:13 PM">
            <a:hlinkClick r:id="" action="ppaction://media"/>
            <a:extLst>
              <a:ext uri="{FF2B5EF4-FFF2-40B4-BE49-F238E27FC236}">
                <a16:creationId xmlns:a16="http://schemas.microsoft.com/office/drawing/2014/main" id="{A076F75A-492A-9FF5-12CE-810CC70C6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8091" y="543190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0F2796-E556-5592-A547-8FB7249B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BC8EA0-493A-561C-B12E-C9F8E4E0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94" y="2355997"/>
            <a:ext cx="4519460" cy="2456442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</a:rPr>
              <a:t>很精神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379494" y="5358461"/>
            <a:ext cx="4831232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be very energetic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91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68" y="2349072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45" y="2349072"/>
            <a:ext cx="1905000" cy="1905000"/>
          </a:xfrm>
          <a:prstGeom prst="rect">
            <a:avLst/>
          </a:prstGeom>
        </p:spPr>
      </p:pic>
      <p:pic>
        <p:nvPicPr>
          <p:cNvPr id="9" name="Audio Recording Feb 8, 2025 at 8:38:37 PM">
            <a:hlinkClick r:id="" action="ppaction://media"/>
            <a:extLst>
              <a:ext uri="{FF2B5EF4-FFF2-40B4-BE49-F238E27FC236}">
                <a16:creationId xmlns:a16="http://schemas.microsoft.com/office/drawing/2014/main" id="{0BB07B9C-E9E1-83D1-27E2-8336CB47A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4191" y="5320930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372DA74-2CE7-F50B-24EE-8B314296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6326344-3FA0-46F8-00D1-D8735100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好像</a:t>
            </a:r>
            <a:r>
              <a:rPr lang="en-US" altLang="zh-CN" b="1" dirty="0">
                <a:solidFill>
                  <a:srgbClr val="002060"/>
                </a:solidFill>
              </a:rPr>
              <a:t>…</a:t>
            </a:r>
            <a:r>
              <a:rPr lang="zh-CN" altLang="en-US" b="1" dirty="0">
                <a:solidFill>
                  <a:srgbClr val="002060"/>
                </a:solidFill>
              </a:rPr>
              <a:t>（似的）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4213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seems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that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38" y="2625646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38" y="2625646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466961-4B5B-CD80-D981-77445585A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979" y="2616243"/>
            <a:ext cx="1905000" cy="1905000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D8DC862-6AC6-2D4E-2BDB-E856F3EB3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38" y="2625646"/>
            <a:ext cx="1905000" cy="1905000"/>
          </a:xfrm>
          <a:prstGeom prst="rect">
            <a:avLst/>
          </a:prstGeom>
        </p:spPr>
      </p:pic>
      <p:pic>
        <p:nvPicPr>
          <p:cNvPr id="12" name="Audio Recording Feb 9, 2025 at 1:12:42 PM">
            <a:hlinkClick r:id="" action="ppaction://media"/>
            <a:extLst>
              <a:ext uri="{FF2B5EF4-FFF2-40B4-BE49-F238E27FC236}">
                <a16:creationId xmlns:a16="http://schemas.microsoft.com/office/drawing/2014/main" id="{EA88A024-13F7-FC76-5856-275E48C5E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6938" y="5276524"/>
            <a:ext cx="812800" cy="8128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B831FE9-8DEE-B4E1-13F8-73BFEAD2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FC8765-0A35-D474-98E1-A4F83282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勁兒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2" y="5421314"/>
            <a:ext cx="327182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strength</a:t>
            </a:r>
            <a:r>
              <a:rPr lang="zh-CN" altLang="en-US" sz="2800" dirty="0">
                <a:solidFill>
                  <a:schemeClr val="bg1"/>
                </a:solidFill>
              </a:rPr>
              <a:t>，</a:t>
            </a:r>
            <a:r>
              <a:rPr lang="en-US" altLang="zh-CN" sz="2800" dirty="0">
                <a:solidFill>
                  <a:schemeClr val="bg1"/>
                </a:solidFill>
              </a:rPr>
              <a:t>energy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38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8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2:47:34 PM">
            <a:hlinkClick r:id="" action="ppaction://media"/>
            <a:extLst>
              <a:ext uri="{FF2B5EF4-FFF2-40B4-BE49-F238E27FC236}">
                <a16:creationId xmlns:a16="http://schemas.microsoft.com/office/drawing/2014/main" id="{17B0AF14-3680-9620-C946-EC1C1A18E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638" y="5276524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BDEE4E1-67A3-58B7-6522-A3EF8200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56940-7803-F832-0D3C-6B66CE91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向來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2" y="5421314"/>
            <a:ext cx="368822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along</a:t>
            </a:r>
            <a:r>
              <a:rPr lang="zh-CN" altLang="en-US" sz="2800" dirty="0">
                <a:solidFill>
                  <a:schemeClr val="bg1"/>
                </a:solidFill>
              </a:rPr>
              <a:t>，</a:t>
            </a:r>
            <a:r>
              <a:rPr lang="en-US" altLang="zh-CN" sz="2800" dirty="0">
                <a:solidFill>
                  <a:schemeClr val="bg1"/>
                </a:solidFill>
              </a:rPr>
              <a:t>always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38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8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Feb 9, 2025 at 12:56:51 PM">
            <a:hlinkClick r:id="" action="ppaction://media"/>
            <a:extLst>
              <a:ext uri="{FF2B5EF4-FFF2-40B4-BE49-F238E27FC236}">
                <a16:creationId xmlns:a16="http://schemas.microsoft.com/office/drawing/2014/main" id="{495FC75C-6DAB-89F7-5F9C-45F3F6219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203385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3D08-6D68-2394-6D7C-57DD21CE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EC078-6D96-BF44-0FD3-DE743821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早睡早起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83406" y="5201505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keep early hours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95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80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2:57:54 PM">
            <a:hlinkClick r:id="" action="ppaction://media"/>
            <a:extLst>
              <a:ext uri="{FF2B5EF4-FFF2-40B4-BE49-F238E27FC236}">
                <a16:creationId xmlns:a16="http://schemas.microsoft.com/office/drawing/2014/main" id="{F94F7460-3FEA-16E8-2AE6-F35EDBBD9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9023" y="4911925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0B704AA-9FF3-5F58-E186-297528A5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4D672-8996-5589-D41C-EFFE8005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跑步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4213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run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38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8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2:58:08 PM">
            <a:hlinkClick r:id="" action="ppaction://media"/>
            <a:extLst>
              <a:ext uri="{FF2B5EF4-FFF2-40B4-BE49-F238E27FC236}">
                <a16:creationId xmlns:a16="http://schemas.microsoft.com/office/drawing/2014/main" id="{1CF5788E-BEEE-CF39-F517-56B6648FA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424726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D98A39-75BB-FE3C-BE5E-0DCE44B7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354FF-B6C9-3EBC-0084-F1F483A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鍛煉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42131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exercise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38" y="2349072"/>
            <a:ext cx="1905000" cy="1905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8" y="2349925"/>
            <a:ext cx="1905000" cy="1905000"/>
          </a:xfrm>
          <a:prstGeom prst="rect">
            <a:avLst/>
          </a:prstGeom>
        </p:spPr>
      </p:pic>
      <p:pic>
        <p:nvPicPr>
          <p:cNvPr id="5" name="Audio Recording Feb 9, 2025 at 12:58:18 PM">
            <a:hlinkClick r:id="" action="ppaction://media"/>
            <a:extLst>
              <a:ext uri="{FF2B5EF4-FFF2-40B4-BE49-F238E27FC236}">
                <a16:creationId xmlns:a16="http://schemas.microsoft.com/office/drawing/2014/main" id="{2424AE07-04C6-FBE5-35C2-307A980FFE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421314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28FF94-B09E-0EE6-349E-0EB07D3F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16BA2-B278-AF46-5624-4AF31115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78F-2CA1-99DC-A9BF-CDEB5CC3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起床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2A8974-76AB-AD65-F0CE-84DCD07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57" y="2474912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C60B3-68B8-6916-8E83-6BB023103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64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950C8D-FAC1-8586-58C5-D8674B29C443}"/>
              </a:ext>
            </a:extLst>
          </p:cNvPr>
          <p:cNvSpPr txBox="1"/>
          <p:nvPr/>
        </p:nvSpPr>
        <p:spPr>
          <a:xfrm>
            <a:off x="1115783" y="527248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get up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Feb 8, 2025 at 8:28:14 PM">
            <a:hlinkClick r:id="" action="ppaction://media"/>
            <a:extLst>
              <a:ext uri="{FF2B5EF4-FFF2-40B4-BE49-F238E27FC236}">
                <a16:creationId xmlns:a16="http://schemas.microsoft.com/office/drawing/2014/main" id="{729E1BB2-306D-329E-5BA0-2591C156B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07212" y="5127695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83993-52D4-083B-15DD-5E8E844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6C86B-35FE-E43D-78F2-FD6F2204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這天晚上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75144" y="5616024"/>
            <a:ext cx="441391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This evening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03" y="248896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45" y="2471578"/>
            <a:ext cx="1914843" cy="1914843"/>
          </a:xfrm>
          <a:prstGeom prst="rect">
            <a:avLst/>
          </a:prstGeom>
        </p:spPr>
      </p:pic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B5456DAC-019C-BC97-1D99-1E3C5DF29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88" y="2471578"/>
            <a:ext cx="1920570" cy="1917264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BB060CE0-8B7C-FDB4-C81D-96A545955A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758" y="2491383"/>
            <a:ext cx="1914843" cy="1914843"/>
          </a:xfrm>
          <a:prstGeom prst="rect">
            <a:avLst/>
          </a:prstGeom>
        </p:spPr>
      </p:pic>
      <p:pic>
        <p:nvPicPr>
          <p:cNvPr id="10" name="Audio Recording Feb 9, 2025 at 1:00:01 PM">
            <a:hlinkClick r:id="" action="ppaction://media"/>
            <a:extLst>
              <a:ext uri="{FF2B5EF4-FFF2-40B4-BE49-F238E27FC236}">
                <a16:creationId xmlns:a16="http://schemas.microsoft.com/office/drawing/2014/main" id="{C8298F7B-7BE2-1D3A-5EDD-EF438E221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96544" y="5471234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59F10E-B100-2630-8D3E-86B175C0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EFD95E-BB4F-1C33-FF96-42016938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/>
              <a:t>做了一個好夢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1" y="1628043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199" y="161620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03879" y="5471648"/>
            <a:ext cx="41069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Had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a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good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dream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DCCA9BFB-81B6-F802-C2B6-B9343BA45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73" y="3578146"/>
            <a:ext cx="1917264" cy="1917264"/>
          </a:xfr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ADD946C7-966A-A478-C731-E4B247709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99" y="3556805"/>
            <a:ext cx="1914843" cy="1914843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81793B42-7565-E8F1-14C2-64539A4DC0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36" y="3544971"/>
            <a:ext cx="1914844" cy="1914844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id="{8E3B804E-3F67-B368-E319-0A9684A383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31" y="3533138"/>
            <a:ext cx="1905000" cy="1905000"/>
          </a:xfrm>
          <a:prstGeom prst="rect">
            <a:avLst/>
          </a:prstGeom>
        </p:spPr>
      </p:pic>
      <p:pic>
        <p:nvPicPr>
          <p:cNvPr id="11" name="Audio Recording Feb 9, 2025 at 1:01:55 PM">
            <a:hlinkClick r:id="" action="ppaction://media"/>
            <a:extLst>
              <a:ext uri="{FF2B5EF4-FFF2-40B4-BE49-F238E27FC236}">
                <a16:creationId xmlns:a16="http://schemas.microsoft.com/office/drawing/2014/main" id="{F5879F99-3C1A-F584-24BC-9C2B82D08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09816" y="5588468"/>
            <a:ext cx="812800" cy="8128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D5BA68C-9391-D5D0-01D5-C6F69B86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7445BD-9589-B948-B5CA-5447DB60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最近怎麽樣？</a:t>
            </a:r>
            <a:br>
              <a:rPr lang="en-US" altLang="zh-TW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DCE37-623C-A15C-3F29-B5163D648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802" y="531075"/>
            <a:ext cx="1622637" cy="1622637"/>
          </a:xfrm>
          <a:prstGeom prst="rect">
            <a:avLst/>
          </a:prstGeom>
        </p:spPr>
      </p:pic>
      <p:pic>
        <p:nvPicPr>
          <p:cNvPr id="1028" name="Picture 4" descr="“「最」的筆順動畫”">
            <a:extLst>
              <a:ext uri="{FF2B5EF4-FFF2-40B4-BE49-F238E27FC236}">
                <a16:creationId xmlns:a16="http://schemas.microsoft.com/office/drawing/2014/main" id="{A75ABBD0-25AC-12BC-D3A0-E800FB98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20" y="471473"/>
            <a:ext cx="1731495" cy="17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“「怎」的筆順動畫”">
            <a:extLst>
              <a:ext uri="{FF2B5EF4-FFF2-40B4-BE49-F238E27FC236}">
                <a16:creationId xmlns:a16="http://schemas.microsoft.com/office/drawing/2014/main" id="{812270B0-677C-85A2-3790-61EAD0A0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765" y="2999560"/>
            <a:ext cx="1382264" cy="138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“「麼」的筆順動畫”">
            <a:extLst>
              <a:ext uri="{FF2B5EF4-FFF2-40B4-BE49-F238E27FC236}">
                <a16:creationId xmlns:a16="http://schemas.microsoft.com/office/drawing/2014/main" id="{76B41EAA-FD6D-E200-A9C2-15CA9D8F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5" y="2879374"/>
            <a:ext cx="1622636" cy="16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“「樣」的筆順動畫”">
            <a:extLst>
              <a:ext uri="{FF2B5EF4-FFF2-40B4-BE49-F238E27FC236}">
                <a16:creationId xmlns:a16="http://schemas.microsoft.com/office/drawing/2014/main" id="{4F9E67B9-349E-F1E1-DB2B-1663DF9F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534" y="2683763"/>
            <a:ext cx="2013857" cy="20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Recording Jan 15, 2024 at 12:52:08 PM">
            <a:hlinkClick r:id="" action="ppaction://media"/>
            <a:extLst>
              <a:ext uri="{FF2B5EF4-FFF2-40B4-BE49-F238E27FC236}">
                <a16:creationId xmlns:a16="http://schemas.microsoft.com/office/drawing/2014/main" id="{528ED1D3-7214-FC84-E6F8-247811288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36074" y="5178416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have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you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been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lately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60B72-EAD1-8FC1-F49E-E9D0B6EE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26836-BBB9-B38C-9943-5376FF71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別提了，忙死了。</a:t>
            </a:r>
            <a:br>
              <a:rPr lang="en-US" altLang="zh-TW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Don‘t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mention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it.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am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crazily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busy.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“「別」的筆順動畫”">
            <a:extLst>
              <a:ext uri="{FF2B5EF4-FFF2-40B4-BE49-F238E27FC236}">
                <a16:creationId xmlns:a16="http://schemas.microsoft.com/office/drawing/2014/main" id="{BA9E8FB8-5FE5-063B-9E8B-5B735DEF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33" y="595383"/>
            <a:ext cx="1494020" cy="14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“「提」的筆順動畫”">
            <a:extLst>
              <a:ext uri="{FF2B5EF4-FFF2-40B4-BE49-F238E27FC236}">
                <a16:creationId xmlns:a16="http://schemas.microsoft.com/office/drawing/2014/main" id="{5CB6F418-A330-FE50-0755-5DE8D933C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5" y="602451"/>
            <a:ext cx="1622636" cy="14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“「了」的筆順動畫”">
            <a:extLst>
              <a:ext uri="{FF2B5EF4-FFF2-40B4-BE49-F238E27FC236}">
                <a16:creationId xmlns:a16="http://schemas.microsoft.com/office/drawing/2014/main" id="{9E0E96A2-DD39-FBE7-E236-8318871A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13" y="677280"/>
            <a:ext cx="1622636" cy="14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“「忙」的筆順動畫”">
            <a:extLst>
              <a:ext uri="{FF2B5EF4-FFF2-40B4-BE49-F238E27FC236}">
                <a16:creationId xmlns:a16="http://schemas.microsoft.com/office/drawing/2014/main" id="{73E0AFBF-B71E-10F9-3F6B-D1E8FE018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24" y="2701845"/>
            <a:ext cx="17526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“「死」的筆順動畫”">
            <a:extLst>
              <a:ext uri="{FF2B5EF4-FFF2-40B4-BE49-F238E27FC236}">
                <a16:creationId xmlns:a16="http://schemas.microsoft.com/office/drawing/2014/main" id="{0587EECE-1522-89D4-95A1-AA0C40EC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5" y="2701845"/>
            <a:ext cx="1622637" cy="16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“「了」的筆順動畫”">
            <a:extLst>
              <a:ext uri="{FF2B5EF4-FFF2-40B4-BE49-F238E27FC236}">
                <a16:creationId xmlns:a16="http://schemas.microsoft.com/office/drawing/2014/main" id="{32FEE30A-25EC-009F-A0C1-F6B298D1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03" y="2810939"/>
            <a:ext cx="1622636" cy="14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Feb 9, 2025 at 1:13:22 PM">
            <a:hlinkClick r:id="" action="ppaction://media"/>
            <a:extLst>
              <a:ext uri="{FF2B5EF4-FFF2-40B4-BE49-F238E27FC236}">
                <a16:creationId xmlns:a16="http://schemas.microsoft.com/office/drawing/2014/main" id="{A78096AD-311A-ECD8-877F-5AB7625CE1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548728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F3D21-50B0-27A4-5E45-BD43F16D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8F9D38-FC55-1C16-1305-AE0C4D25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真要</a:t>
            </a:r>
            <a:r>
              <a:rPr lang="zh-TW" alt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命</a:t>
            </a:r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！</a:t>
            </a:r>
            <a:br>
              <a:rPr lang="en-US" altLang="zh-TW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</a:t>
            </a:r>
            <a:r>
              <a:rPr lang="zh-TW" altLang="en-US" sz="2800" dirty="0">
                <a:solidFill>
                  <a:schemeClr val="bg1"/>
                </a:solidFill>
              </a:rPr>
              <a:t>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killing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me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“「命」的筆順動畫”">
            <a:extLst>
              <a:ext uri="{FF2B5EF4-FFF2-40B4-BE49-F238E27FC236}">
                <a16:creationId xmlns:a16="http://schemas.microsoft.com/office/drawing/2014/main" id="{D1C35AFE-5B64-C2C4-13AE-175CA6B1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92" y="144454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1:59:12 PM">
            <a:hlinkClick r:id="" action="ppaction://media"/>
            <a:extLst>
              <a:ext uri="{FF2B5EF4-FFF2-40B4-BE49-F238E27FC236}">
                <a16:creationId xmlns:a16="http://schemas.microsoft.com/office/drawing/2014/main" id="{1FC57812-5FC4-15BB-C0E2-EB1D69BFB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70632" y="5342497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46D15-00F6-5105-5686-7873739E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EB78F-172C-7A02-1966-BCC362FC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的確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indeed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56E33-5E24-BD80-4CC3-D9EF94F6B695}"/>
              </a:ext>
            </a:extLst>
          </p:cNvPr>
          <p:cNvSpPr txBox="1"/>
          <p:nvPr/>
        </p:nvSpPr>
        <p:spPr>
          <a:xfrm>
            <a:off x="1928347" y="4155652"/>
            <a:ext cx="146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chemeClr val="bg1"/>
                </a:solidFill>
                <a:effectLst/>
                <a:highlight>
                  <a:srgbClr val="00FFFF"/>
                </a:highlight>
                <a:latin typeface="Söhne"/>
              </a:rPr>
              <a:t>díquè</a:t>
            </a:r>
            <a:endParaRPr lang="en-US" sz="32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4098" name="Picture 2" descr="“「確」的筆順動畫”">
            <a:extLst>
              <a:ext uri="{FF2B5EF4-FFF2-40B4-BE49-F238E27FC236}">
                <a16:creationId xmlns:a16="http://schemas.microsoft.com/office/drawing/2014/main" id="{027961C6-894D-737E-E1D6-DE9E68D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0528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Jan 15, 2024 at 2:16:24 PM">
            <a:hlinkClick r:id="" action="ppaction://media"/>
            <a:extLst>
              <a:ext uri="{FF2B5EF4-FFF2-40B4-BE49-F238E27FC236}">
                <a16:creationId xmlns:a16="http://schemas.microsoft.com/office/drawing/2014/main" id="{7B8A0A66-4176-2C95-F58D-78F1EC736E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5720166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AC3F0-533A-E0AF-4F2A-258AAF6F7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64FF-17CE-3B8C-79FF-19304247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不知道怎麼</a:t>
            </a:r>
            <a:r>
              <a:rPr lang="zh-TW" altLang="en-US" b="1" dirty="0">
                <a:highlight>
                  <a:srgbClr val="FF00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搞</a:t>
            </a:r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don’t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know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what</a:t>
            </a:r>
            <a:r>
              <a:rPr lang="zh-TW" altLang="en-US" sz="2800" dirty="0">
                <a:solidFill>
                  <a:schemeClr val="bg1"/>
                </a:solidFill>
              </a:rPr>
              <a:t> ‘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going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on.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“「搞」的筆順動畫”">
            <a:extLst>
              <a:ext uri="{FF2B5EF4-FFF2-40B4-BE49-F238E27FC236}">
                <a16:creationId xmlns:a16="http://schemas.microsoft.com/office/drawing/2014/main" id="{1475B070-DF49-22ED-817C-8D64977A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792" y="1220087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Jan 15, 2024 at 2:29:08 PM">
            <a:hlinkClick r:id="" action="ppaction://media"/>
            <a:extLst>
              <a:ext uri="{FF2B5EF4-FFF2-40B4-BE49-F238E27FC236}">
                <a16:creationId xmlns:a16="http://schemas.microsoft.com/office/drawing/2014/main" id="{D3D13E4D-4FD7-0905-D14B-AE1673DD8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1003" y="5628594"/>
            <a:ext cx="812800" cy="8128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8554B-2068-D394-376F-4F59EA39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47A72-2A4A-A0C2-4575-9C02C0E0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難記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Difficult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remember.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“「難」的筆順動畫”">
            <a:extLst>
              <a:ext uri="{FF2B5EF4-FFF2-40B4-BE49-F238E27FC236}">
                <a16:creationId xmlns:a16="http://schemas.microsoft.com/office/drawing/2014/main" id="{5F147E2E-625C-F123-183E-1DE615E74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97" y="2518349"/>
            <a:ext cx="1991743" cy="22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“「記」的筆順動畫”">
            <a:extLst>
              <a:ext uri="{FF2B5EF4-FFF2-40B4-BE49-F238E27FC236}">
                <a16:creationId xmlns:a16="http://schemas.microsoft.com/office/drawing/2014/main" id="{AFEABF5D-1A16-8652-01C6-B2640F94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83" y="2518349"/>
            <a:ext cx="2172228" cy="22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08:56 PM">
            <a:hlinkClick r:id="" action="ppaction://media"/>
            <a:extLst>
              <a:ext uri="{FF2B5EF4-FFF2-40B4-BE49-F238E27FC236}">
                <a16:creationId xmlns:a16="http://schemas.microsoft.com/office/drawing/2014/main" id="{CC6354F3-FAC2-2F5F-608D-DD9ADDFEA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3823" y="5453559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F86A-3448-5A24-1A7B-F8FBFE0E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42132-5B2D-E8C8-BB82-A90C0883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喂？喂！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Hello</a:t>
            </a:r>
            <a:r>
              <a:rPr lang="zh-TW" altLang="en-US" sz="2800" dirty="0">
                <a:solidFill>
                  <a:schemeClr val="bg1"/>
                </a:solidFill>
              </a:rPr>
              <a:t>？</a:t>
            </a:r>
            <a:r>
              <a:rPr lang="en-US" altLang="zh-TW" sz="2800" dirty="0">
                <a:solidFill>
                  <a:schemeClr val="bg1"/>
                </a:solidFill>
              </a:rPr>
              <a:t>Hello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“「喂」的筆順動畫”">
            <a:extLst>
              <a:ext uri="{FF2B5EF4-FFF2-40B4-BE49-F238E27FC236}">
                <a16:creationId xmlns:a16="http://schemas.microsoft.com/office/drawing/2014/main" id="{3AB7670B-FCBC-093F-C2B5-F4C92626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4546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05:56 PM">
            <a:hlinkClick r:id="" action="ppaction://media"/>
            <a:extLst>
              <a:ext uri="{FF2B5EF4-FFF2-40B4-BE49-F238E27FC236}">
                <a16:creationId xmlns:a16="http://schemas.microsoft.com/office/drawing/2014/main" id="{90AC2996-6716-C937-CB94-3601FCD27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0" y="563983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3038A-41CE-FAED-6EE6-4B130016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2895C-B384-5790-09C6-D760F67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總是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1" y="5487287"/>
            <a:ext cx="3115266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always</a:t>
            </a:r>
          </a:p>
        </p:txBody>
      </p:sp>
      <p:pic>
        <p:nvPicPr>
          <p:cNvPr id="10242" name="Picture 2" descr="“「總」的筆順動畫”">
            <a:extLst>
              <a:ext uri="{FF2B5EF4-FFF2-40B4-BE49-F238E27FC236}">
                <a16:creationId xmlns:a16="http://schemas.microsoft.com/office/drawing/2014/main" id="{DE14ABA8-2357-A7C7-BC42-0F82F67CC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1" y="1817557"/>
            <a:ext cx="3222885" cy="32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39:06 PM">
            <a:hlinkClick r:id="" action="ppaction://media"/>
            <a:extLst>
              <a:ext uri="{FF2B5EF4-FFF2-40B4-BE49-F238E27FC236}">
                <a16:creationId xmlns:a16="http://schemas.microsoft.com/office/drawing/2014/main" id="{6C667561-D617-7C83-467E-19BEBF000C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6400" y="534249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E0613-C006-983C-28C9-9F6A6B62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ACCE0-4271-0B31-3B69-CE274A88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一天到晚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1296331" y="5310100"/>
            <a:ext cx="2683577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altLang="zh-CN" sz="2800" dirty="0">
                <a:solidFill>
                  <a:schemeClr val="bg1"/>
                </a:solidFill>
              </a:rPr>
              <a:t>ll day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47" y="2349925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21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64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5" name="Audio Recording Feb 8, 2025 at 8:28:25 PM">
            <a:hlinkClick r:id="" action="ppaction://media"/>
            <a:extLst>
              <a:ext uri="{FF2B5EF4-FFF2-40B4-BE49-F238E27FC236}">
                <a16:creationId xmlns:a16="http://schemas.microsoft.com/office/drawing/2014/main" id="{3FD0FEC5-93BD-0030-803F-6E134E1DC0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0879" y="524527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287129-D07E-07C1-8BD7-3416E28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4B86F-D799-88FF-F73B-49A93092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快餐店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Fast-food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restaurant</a:t>
            </a:r>
          </a:p>
        </p:txBody>
      </p:sp>
      <p:pic>
        <p:nvPicPr>
          <p:cNvPr id="6146" name="Picture 2" descr="“「快」的筆順動畫”">
            <a:extLst>
              <a:ext uri="{FF2B5EF4-FFF2-40B4-BE49-F238E27FC236}">
                <a16:creationId xmlns:a16="http://schemas.microsoft.com/office/drawing/2014/main" id="{EB4C473C-BD6A-2F06-9F7E-77EF37D3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58" y="457201"/>
            <a:ext cx="2309309" cy="22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“「餐」的筆順動畫”">
            <a:extLst>
              <a:ext uri="{FF2B5EF4-FFF2-40B4-BE49-F238E27FC236}">
                <a16:creationId xmlns:a16="http://schemas.microsoft.com/office/drawing/2014/main" id="{4EB88B26-9161-B1D0-5FBB-D7EB80D6D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8" y="1979787"/>
            <a:ext cx="2302324" cy="23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“「店」的筆順動畫”">
            <a:extLst>
              <a:ext uri="{FF2B5EF4-FFF2-40B4-BE49-F238E27FC236}">
                <a16:creationId xmlns:a16="http://schemas.microsoft.com/office/drawing/2014/main" id="{C1C13125-6823-DFE0-2005-AB7286D1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925" y="4026325"/>
            <a:ext cx="2309309" cy="23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39:19 PM">
            <a:hlinkClick r:id="" action="ppaction://media"/>
            <a:extLst>
              <a:ext uri="{FF2B5EF4-FFF2-40B4-BE49-F238E27FC236}">
                <a16:creationId xmlns:a16="http://schemas.microsoft.com/office/drawing/2014/main" id="{E47D2005-C815-B8BD-75B9-027175E027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519770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A795E-D481-F2A3-0E6B-18B8D6A3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10C40-E8ED-46B8-7F46-60CD4445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橙汁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Orange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juice</a:t>
            </a:r>
          </a:p>
        </p:txBody>
      </p:sp>
      <p:pic>
        <p:nvPicPr>
          <p:cNvPr id="12290" name="Picture 2" descr="“「橙」的筆順動畫”">
            <a:extLst>
              <a:ext uri="{FF2B5EF4-FFF2-40B4-BE49-F238E27FC236}">
                <a16:creationId xmlns:a16="http://schemas.microsoft.com/office/drawing/2014/main" id="{0966F3F0-5A46-0CA8-A8F8-473D4B590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95" y="1274164"/>
            <a:ext cx="2414667" cy="21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“「汁」的筆順動畫”">
            <a:extLst>
              <a:ext uri="{FF2B5EF4-FFF2-40B4-BE49-F238E27FC236}">
                <a16:creationId xmlns:a16="http://schemas.microsoft.com/office/drawing/2014/main" id="{F082997D-F996-FC44-49B3-9A8B9689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47" y="2836889"/>
            <a:ext cx="2143592" cy="215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39:58 PM">
            <a:hlinkClick r:id="" action="ppaction://media"/>
            <a:extLst>
              <a:ext uri="{FF2B5EF4-FFF2-40B4-BE49-F238E27FC236}">
                <a16:creationId xmlns:a16="http://schemas.microsoft.com/office/drawing/2014/main" id="{5D147F3A-3768-5C16-56DF-5076C720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08088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A2AA4-A3AB-9CBE-EB5A-F3D29E43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71F21-E091-97AB-A921-2A15143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蔬菜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vegetable</a:t>
            </a:r>
          </a:p>
        </p:txBody>
      </p:sp>
      <p:pic>
        <p:nvPicPr>
          <p:cNvPr id="11266" name="Picture 2" descr="“「蔬」的筆順動畫”">
            <a:extLst>
              <a:ext uri="{FF2B5EF4-FFF2-40B4-BE49-F238E27FC236}">
                <a16:creationId xmlns:a16="http://schemas.microsoft.com/office/drawing/2014/main" id="{53B2B358-C97F-67E3-4DCE-520D33DF3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55" y="910869"/>
            <a:ext cx="2538118" cy="253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“「菜」的筆順動畫”">
            <a:extLst>
              <a:ext uri="{FF2B5EF4-FFF2-40B4-BE49-F238E27FC236}">
                <a16:creationId xmlns:a16="http://schemas.microsoft.com/office/drawing/2014/main" id="{9318ECB9-FB48-B2D9-F0F8-D6F53B67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6" y="3237513"/>
            <a:ext cx="2249774" cy="22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40:19 PM">
            <a:hlinkClick r:id="" action="ppaction://media"/>
            <a:extLst>
              <a:ext uri="{FF2B5EF4-FFF2-40B4-BE49-F238E27FC236}">
                <a16:creationId xmlns:a16="http://schemas.microsoft.com/office/drawing/2014/main" id="{E6F474D7-1924-877D-2B42-872091119D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19770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75F0B-967D-0DFB-62D4-AD1400D5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4AECB-FE2A-6FA7-5D3A-6A821C90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67" y="3105697"/>
            <a:ext cx="2540243" cy="1700669"/>
          </a:xfrm>
        </p:spPr>
        <p:txBody>
          <a:bodyPr/>
          <a:lstStyle/>
          <a:p>
            <a:r>
              <a:rPr lang="en-US" b="1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水果</a:t>
            </a:r>
            <a:endParaRPr 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Fruit</a:t>
            </a:r>
            <a:r>
              <a:rPr lang="zh-TW" altLang="en-US" sz="2800" dirty="0">
                <a:solidFill>
                  <a:schemeClr val="bg1"/>
                </a:solidFill>
              </a:rPr>
              <a:t>（</a:t>
            </a:r>
            <a:r>
              <a:rPr lang="en-US" altLang="zh-TW" sz="2800" dirty="0">
                <a:solidFill>
                  <a:schemeClr val="bg1"/>
                </a:solidFill>
              </a:rPr>
              <a:t>s</a:t>
            </a:r>
            <a:r>
              <a:rPr lang="zh-TW" altLang="en-US" sz="2800" dirty="0">
                <a:solidFill>
                  <a:schemeClr val="bg1"/>
                </a:solidFill>
              </a:rPr>
              <a:t>）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“「水」的筆順動畫”">
            <a:extLst>
              <a:ext uri="{FF2B5EF4-FFF2-40B4-BE49-F238E27FC236}">
                <a16:creationId xmlns:a16="http://schemas.microsoft.com/office/drawing/2014/main" id="{0984FBE0-1A4F-0BF7-390B-DC80D5A26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32" y="915649"/>
            <a:ext cx="2513351" cy="25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“「果」的筆順動畫”">
            <a:extLst>
              <a:ext uri="{FF2B5EF4-FFF2-40B4-BE49-F238E27FC236}">
                <a16:creationId xmlns:a16="http://schemas.microsoft.com/office/drawing/2014/main" id="{8079DCDC-5541-2B99-A441-C80490CF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26" y="2916708"/>
            <a:ext cx="2513351" cy="251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40:29 PM">
            <a:hlinkClick r:id="" action="ppaction://media"/>
            <a:extLst>
              <a:ext uri="{FF2B5EF4-FFF2-40B4-BE49-F238E27FC236}">
                <a16:creationId xmlns:a16="http://schemas.microsoft.com/office/drawing/2014/main" id="{450958AB-F13D-4712-15FB-EDCA26798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0" y="519770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F9E1D-F921-2710-9B8C-861C5016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E007C-6FCD-C196-0A69-CB760303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時間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Time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for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specific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15362" name="Picture 2" descr="“「時」的筆順動畫”">
            <a:extLst>
              <a:ext uri="{FF2B5EF4-FFF2-40B4-BE49-F238E27FC236}">
                <a16:creationId xmlns:a16="http://schemas.microsoft.com/office/drawing/2014/main" id="{A30B2679-8925-D234-77BF-5825BD52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55" y="1090752"/>
            <a:ext cx="2717999" cy="27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“「間」的筆順動畫”">
            <a:extLst>
              <a:ext uri="{FF2B5EF4-FFF2-40B4-BE49-F238E27FC236}">
                <a16:creationId xmlns:a16="http://schemas.microsoft.com/office/drawing/2014/main" id="{430F8DBB-0DA2-E546-4DFF-BBC7C952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99" y="3304969"/>
            <a:ext cx="2563590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Jan 15, 2024 at 3:40:39 PM">
            <a:hlinkClick r:id="" action="ppaction://media"/>
            <a:extLst>
              <a:ext uri="{FF2B5EF4-FFF2-40B4-BE49-F238E27FC236}">
                <a16:creationId xmlns:a16="http://schemas.microsoft.com/office/drawing/2014/main" id="{243C78CF-7516-28B5-5F5E-DFFCCFCF95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487287"/>
            <a:ext cx="812800" cy="812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EA270-1C9D-E22B-169A-2FFD5967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892A5-C0AF-B724-64DA-4BB81FF3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84F2-D679-6B5A-E62E-EAEA9630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>
                <a:highlight>
                  <a:srgbClr val="FF00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祝</a:t>
            </a:r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你做個好</a:t>
            </a:r>
            <a:r>
              <a:rPr lang="zh-TW" altLang="en-US" sz="4000" b="1" dirty="0">
                <a:highlight>
                  <a:srgbClr val="FF00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夢</a:t>
            </a:r>
            <a:r>
              <a:rPr lang="zh-TW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！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15E2CC-F9D9-6AD1-2EBC-3C20E71FC204}"/>
              </a:ext>
            </a:extLst>
          </p:cNvPr>
          <p:cNvSpPr txBox="1"/>
          <p:nvPr/>
        </p:nvSpPr>
        <p:spPr>
          <a:xfrm>
            <a:off x="1105040" y="5487287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</a:rPr>
              <a:t>Sweet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dreams</a:t>
            </a:r>
            <a:r>
              <a:rPr lang="zh-TW" altLang="en-US" sz="2800" dirty="0">
                <a:solidFill>
                  <a:schemeClr val="bg1"/>
                </a:solidFill>
              </a:rPr>
              <a:t>！</a:t>
            </a:r>
            <a:endParaRPr lang="en-US" altLang="zh-TW" sz="2800" dirty="0">
              <a:solidFill>
                <a:schemeClr val="bg1"/>
              </a:solidFill>
            </a:endParaRPr>
          </a:p>
        </p:txBody>
      </p:sp>
      <p:pic>
        <p:nvPicPr>
          <p:cNvPr id="3" name="Audio Recording Jan 15, 2024 at 3:17:56 PM">
            <a:hlinkClick r:id="" action="ppaction://media"/>
            <a:extLst>
              <a:ext uri="{FF2B5EF4-FFF2-40B4-BE49-F238E27FC236}">
                <a16:creationId xmlns:a16="http://schemas.microsoft.com/office/drawing/2014/main" id="{DD920F70-D255-D2BA-2111-8A760579A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5748" y="5046940"/>
            <a:ext cx="308644" cy="308644"/>
          </a:xfrm>
          <a:prstGeom prst="rect">
            <a:avLst/>
          </a:prstGeom>
        </p:spPr>
      </p:pic>
      <p:pic>
        <p:nvPicPr>
          <p:cNvPr id="14338" name="Picture 2" descr="“「祝」的筆順動畫”">
            <a:extLst>
              <a:ext uri="{FF2B5EF4-FFF2-40B4-BE49-F238E27FC236}">
                <a16:creationId xmlns:a16="http://schemas.microsoft.com/office/drawing/2014/main" id="{CC6F261E-21BF-410E-4965-4FA6E4F8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59" y="1527554"/>
            <a:ext cx="1620381" cy="16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“「夢」的筆順動畫”">
            <a:extLst>
              <a:ext uri="{FF2B5EF4-FFF2-40B4-BE49-F238E27FC236}">
                <a16:creationId xmlns:a16="http://schemas.microsoft.com/office/drawing/2014/main" id="{EEF974DD-E0FC-4C84-550F-3806E348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413" y="2868280"/>
            <a:ext cx="2332982" cy="23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5, 2024 at 3:40:55 PM">
            <a:hlinkClick r:id="" action="ppaction://media"/>
            <a:extLst>
              <a:ext uri="{FF2B5EF4-FFF2-40B4-BE49-F238E27FC236}">
                <a16:creationId xmlns:a16="http://schemas.microsoft.com/office/drawing/2014/main" id="{A6AAB88F-C884-DB70-1AC2-9C5AFC6F67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5321979"/>
            <a:ext cx="812800" cy="812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8C72-AAF1-FB5C-979D-0E14064D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9EAC-CC7E-83F1-7AAD-D732348E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復習</a:t>
            </a:r>
            <a:r>
              <a:rPr lang="zh-CN" altLang="en-US" b="1" dirty="0"/>
              <a:t>功課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6824827" y="517081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review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Feb 8, 2025 at 8:28:38 PM">
            <a:hlinkClick r:id="" action="ppaction://media"/>
            <a:extLst>
              <a:ext uri="{FF2B5EF4-FFF2-40B4-BE49-F238E27FC236}">
                <a16:creationId xmlns:a16="http://schemas.microsoft.com/office/drawing/2014/main" id="{6F43BD64-A953-EFCB-7D9B-54C719A97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2140" y="5026025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4208F-643E-5971-83C4-31E81366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9AEF2A-7DFE-B641-0960-0989FC7E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327-E9C7-9D21-1440-E6AE298E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復習功課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11D3C-3376-270B-FDE7-B0543F597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51" y="2509549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3E02A-E95C-E55F-962E-C19CC94A8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34" y="2509549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1DAE0-65B6-1575-F2D7-0ABE4E846AA0}"/>
              </a:ext>
            </a:extLst>
          </p:cNvPr>
          <p:cNvSpPr txBox="1"/>
          <p:nvPr/>
        </p:nvSpPr>
        <p:spPr>
          <a:xfrm>
            <a:off x="77602" y="5427077"/>
            <a:ext cx="512103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Review the homework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Feb 8, 2025 at 8:28:57 PM">
            <a:hlinkClick r:id="" action="ppaction://media"/>
            <a:extLst>
              <a:ext uri="{FF2B5EF4-FFF2-40B4-BE49-F238E27FC236}">
                <a16:creationId xmlns:a16="http://schemas.microsoft.com/office/drawing/2014/main" id="{A7743871-6DD4-906D-15E5-008EF333F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6051" y="5020677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0D476-868A-4FF8-5579-3E049A6C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FD8D3D-FDC8-6956-0CFA-E53CFE84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累極了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07" y="2474912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20549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exhausted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18" y="2474912"/>
            <a:ext cx="1905000" cy="1905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05" y="2474912"/>
            <a:ext cx="1905000" cy="1905000"/>
          </a:xfrm>
          <a:prstGeom prst="rect">
            <a:avLst/>
          </a:prstGeom>
        </p:spPr>
      </p:pic>
      <p:pic>
        <p:nvPicPr>
          <p:cNvPr id="6" name="Audio Recording Feb 8, 2025 at 8:29:15 PM">
            <a:hlinkClick r:id="" action="ppaction://media"/>
            <a:extLst>
              <a:ext uri="{FF2B5EF4-FFF2-40B4-BE49-F238E27FC236}">
                <a16:creationId xmlns:a16="http://schemas.microsoft.com/office/drawing/2014/main" id="{55E2A78D-852E-6666-E1FC-5FBCA374E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0807" y="506070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1FAB2B7-D04F-B65A-F78C-41538104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400D6D-E62E-199D-EF38-42EC6D09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飯</a:t>
            </a:r>
            <a:r>
              <a:rPr lang="zh-CN" altLang="en-US" b="1" dirty="0">
                <a:solidFill>
                  <a:schemeClr val="bg1"/>
                </a:solidFill>
              </a:rPr>
              <a:t>不香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3750342" y="5409158"/>
            <a:ext cx="3769573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Food</a:t>
            </a:r>
            <a:r>
              <a:rPr lang="zh-CN" altLang="en-US" sz="2800" dirty="0">
                <a:solidFill>
                  <a:schemeClr val="bg1"/>
                </a:solidFill>
              </a:rPr>
              <a:t>  </a:t>
            </a:r>
            <a:r>
              <a:rPr lang="en-US" altLang="zh-CN" sz="2800" dirty="0">
                <a:solidFill>
                  <a:schemeClr val="bg1"/>
                </a:solidFill>
              </a:rPr>
              <a:t>is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tasteless.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0" y="2218238"/>
            <a:ext cx="1905000" cy="1905000"/>
          </a:xfrm>
          <a:prstGeom prst="rect">
            <a:avLst/>
          </a:prstGeom>
        </p:spPr>
      </p:pic>
      <p:pic>
        <p:nvPicPr>
          <p:cNvPr id="5" name="Audio Recording Feb 8, 2025 at 8:29:27 PM">
            <a:hlinkClick r:id="" action="ppaction://media"/>
            <a:extLst>
              <a:ext uri="{FF2B5EF4-FFF2-40B4-BE49-F238E27FC236}">
                <a16:creationId xmlns:a16="http://schemas.microsoft.com/office/drawing/2014/main" id="{97FC516E-F537-88D7-14EF-EFCC7F178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0213" y="5264368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01250-D415-62DC-AF83-42D2E13A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911541-74B4-6D39-3409-BA4CB0CC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3D6C-0162-0969-87C7-A1823D96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飯不香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441A-734D-64A6-F433-50DCC11FFD9C}"/>
              </a:ext>
            </a:extLst>
          </p:cNvPr>
          <p:cNvSpPr txBox="1"/>
          <p:nvPr/>
        </p:nvSpPr>
        <p:spPr>
          <a:xfrm>
            <a:off x="1115783" y="5205499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Poor appetite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74" y="2164513"/>
            <a:ext cx="1905000" cy="1905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38" y="2164513"/>
            <a:ext cx="1905000" cy="1905000"/>
          </a:xfrm>
          <a:prstGeom prst="rect">
            <a:avLst/>
          </a:prstGeom>
        </p:spPr>
      </p:pic>
      <p:pic>
        <p:nvPicPr>
          <p:cNvPr id="4" name="Audio Recording Feb 8, 2025 at 8:30:14 PM">
            <a:hlinkClick r:id="" action="ppaction://media"/>
            <a:extLst>
              <a:ext uri="{FF2B5EF4-FFF2-40B4-BE49-F238E27FC236}">
                <a16:creationId xmlns:a16="http://schemas.microsoft.com/office/drawing/2014/main" id="{566D8959-1E0B-D047-E463-ABDF67EDBC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83200" y="4932979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B0D86-20DD-6A66-3ED3-F528DD23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50C5B2-70A0-EAF6-33B4-5B400D09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7809</TotalTime>
  <Words>387</Words>
  <Application>Microsoft Macintosh PowerPoint</Application>
  <PresentationFormat>Widescreen</PresentationFormat>
  <Paragraphs>182</Paragraphs>
  <Slides>45</Slides>
  <Notes>0</Notes>
  <HiddenSlides>0</HiddenSlides>
  <MMClips>46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Söhne</vt:lpstr>
      <vt:lpstr>华文楷体</vt:lpstr>
      <vt:lpstr>Calibri</vt:lpstr>
      <vt:lpstr>Calibri Light</vt:lpstr>
      <vt:lpstr>Rockwell</vt:lpstr>
      <vt:lpstr>Wingdings</vt:lpstr>
      <vt:lpstr>Atlas</vt:lpstr>
      <vt:lpstr>第八課</vt:lpstr>
      <vt:lpstr>考試</vt:lpstr>
      <vt:lpstr>起床</vt:lpstr>
      <vt:lpstr>一天到晚</vt:lpstr>
      <vt:lpstr>復習功課</vt:lpstr>
      <vt:lpstr>復習功課</vt:lpstr>
      <vt:lpstr>累極了</vt:lpstr>
      <vt:lpstr>飯不香</vt:lpstr>
      <vt:lpstr>飯不香</vt:lpstr>
      <vt:lpstr>不夠</vt:lpstr>
      <vt:lpstr>沒精打采的</vt:lpstr>
      <vt:lpstr>現在</vt:lpstr>
      <vt:lpstr>…（的）時候</vt:lpstr>
      <vt:lpstr>寫</vt:lpstr>
      <vt:lpstr>以爲</vt:lpstr>
      <vt:lpstr>喝</vt:lpstr>
      <vt:lpstr>會好的</vt:lpstr>
      <vt:lpstr>沒有用</vt:lpstr>
      <vt:lpstr>家裡（人）</vt:lpstr>
      <vt:lpstr>打了個電話</vt:lpstr>
      <vt:lpstr>應該</vt:lpstr>
      <vt:lpstr>睡一覺</vt:lpstr>
      <vt:lpstr>很精神</vt:lpstr>
      <vt:lpstr>好像…（似的）</vt:lpstr>
      <vt:lpstr>勁兒</vt:lpstr>
      <vt:lpstr>向來</vt:lpstr>
      <vt:lpstr>早睡早起</vt:lpstr>
      <vt:lpstr>跑步</vt:lpstr>
      <vt:lpstr>鍛煉</vt:lpstr>
      <vt:lpstr>這天晚上</vt:lpstr>
      <vt:lpstr>做了一個好夢</vt:lpstr>
      <vt:lpstr>最近怎麽樣？ </vt:lpstr>
      <vt:lpstr>別提了，忙死了。 </vt:lpstr>
      <vt:lpstr>真要命！ </vt:lpstr>
      <vt:lpstr>的確</vt:lpstr>
      <vt:lpstr>不知道怎麼搞的</vt:lpstr>
      <vt:lpstr>難記</vt:lpstr>
      <vt:lpstr>喂？喂！</vt:lpstr>
      <vt:lpstr>總是</vt:lpstr>
      <vt:lpstr>快餐店</vt:lpstr>
      <vt:lpstr>橙汁</vt:lpstr>
      <vt:lpstr>蔬菜</vt:lpstr>
      <vt:lpstr>水果</vt:lpstr>
      <vt:lpstr>時間</vt:lpstr>
      <vt:lpstr>祝你做個好夢！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19173854150</dc:creator>
  <cp:keywords/>
  <dc:description/>
  <cp:lastModifiedBy>19173854150</cp:lastModifiedBy>
  <cp:revision>310</cp:revision>
  <dcterms:created xsi:type="dcterms:W3CDTF">2023-09-12T22:19:26Z</dcterms:created>
  <dcterms:modified xsi:type="dcterms:W3CDTF">2025-02-09T18:16:23Z</dcterms:modified>
  <cp:category/>
</cp:coreProperties>
</file>