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8"/>
  </p:notesMasterIdLst>
  <p:sldIdLst>
    <p:sldId id="646" r:id="rId2"/>
    <p:sldId id="592" r:id="rId3"/>
    <p:sldId id="593" r:id="rId4"/>
    <p:sldId id="594" r:id="rId5"/>
    <p:sldId id="610" r:id="rId6"/>
    <p:sldId id="597" r:id="rId7"/>
    <p:sldId id="598" r:id="rId8"/>
    <p:sldId id="611" r:id="rId9"/>
    <p:sldId id="612" r:id="rId10"/>
    <p:sldId id="615" r:id="rId11"/>
    <p:sldId id="616" r:id="rId12"/>
    <p:sldId id="619" r:id="rId13"/>
    <p:sldId id="642" r:id="rId14"/>
    <p:sldId id="644" r:id="rId15"/>
    <p:sldId id="643" r:id="rId16"/>
    <p:sldId id="621" r:id="rId17"/>
    <p:sldId id="623" r:id="rId18"/>
    <p:sldId id="624" r:id="rId19"/>
    <p:sldId id="641" r:id="rId20"/>
    <p:sldId id="622" r:id="rId21"/>
    <p:sldId id="626" r:id="rId22"/>
    <p:sldId id="627" r:id="rId23"/>
    <p:sldId id="629" r:id="rId24"/>
    <p:sldId id="630" r:id="rId25"/>
    <p:sldId id="631" r:id="rId26"/>
    <p:sldId id="640" r:id="rId27"/>
    <p:sldId id="613" r:id="rId28"/>
    <p:sldId id="625" r:id="rId29"/>
    <p:sldId id="596" r:id="rId30"/>
    <p:sldId id="632" r:id="rId31"/>
    <p:sldId id="634" r:id="rId32"/>
    <p:sldId id="636" r:id="rId33"/>
    <p:sldId id="628" r:id="rId34"/>
    <p:sldId id="638" r:id="rId35"/>
    <p:sldId id="637" r:id="rId36"/>
    <p:sldId id="63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53" autoAdjust="0"/>
    <p:restoredTop sz="96143"/>
  </p:normalViewPr>
  <p:slideViewPr>
    <p:cSldViewPr snapToGrid="0">
      <p:cViewPr varScale="1">
        <p:scale>
          <a:sx n="81" d="100"/>
          <a:sy n="81" d="100"/>
        </p:scale>
        <p:origin x="216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06C5E-6F5A-864D-8836-9F62EE0C59FB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6A300-4806-A749-B889-216710B5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396AD2B-D02B-DB43-B8B8-C54C5BD88B98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964-07A3-3247-8FAC-10444DF8053E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7D70FF8-550D-0F42-BB90-7049FFC54371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C6E5-BF50-6E48-AA96-56D4FD1311EE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AC3933-98E8-124C-AF17-C11C3D32806B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A192D55-B043-D74C-BC6E-DE4D9AF98D5E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17678BC-76F4-3140-8DAF-081E4C4FACA7}" type="datetime1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583-5F22-1649-9B3F-F25A78C0992B}" type="datetime1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7B37B6-447F-CF4A-B923-D4F7CBBF26B2}" type="datetime1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B1D6-6492-4B4B-8E27-8D9643AFC164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17C946C-283C-B644-9C8B-E0C26AAF9766}" type="datetime1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E689-8FA7-9249-AE51-E7BCE4E6C0B7}" type="datetime1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7.gif"/><Relationship Id="rId5" Type="http://schemas.openxmlformats.org/officeDocument/2006/relationships/image" Target="../media/image8.pn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8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8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6.gif"/><Relationship Id="rId5" Type="http://schemas.openxmlformats.org/officeDocument/2006/relationships/image" Target="../media/image3.png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8.png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3.png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3.png"/><Relationship Id="rId4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8.png"/><Relationship Id="rId4" Type="http://schemas.openxmlformats.org/officeDocument/2006/relationships/image" Target="../media/image5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8.png"/><Relationship Id="rId4" Type="http://schemas.openxmlformats.org/officeDocument/2006/relationships/image" Target="../media/image5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.png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3.png"/><Relationship Id="rId4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55.gif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3.png"/><Relationship Id="rId4" Type="http://schemas.openxmlformats.org/officeDocument/2006/relationships/image" Target="../media/image5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3.png"/><Relationship Id="rId4" Type="http://schemas.openxmlformats.org/officeDocument/2006/relationships/image" Target="../media/image5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816B0-7CD8-E62F-173A-6042E9645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8F1D-739A-D8C6-4CEF-1B506B51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戀愛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B8739-5BBD-EC94-6173-8E47D8B3B0F7}"/>
              </a:ext>
            </a:extLst>
          </p:cNvPr>
          <p:cNvSpPr txBox="1"/>
          <p:nvPr/>
        </p:nvSpPr>
        <p:spPr>
          <a:xfrm>
            <a:off x="693684" y="5487286"/>
            <a:ext cx="4020206" cy="83099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being in a romantic relationship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6668-2C58-0E2B-7F3D-0E6DBE3F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AD18C-71D5-1A05-EBB2-282DFC02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93CBF-FAD9-B4B7-D829-D3231C819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70975"/>
            <a:ext cx="2590800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14987-DC01-838C-9915-A715EE791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29" y="1981962"/>
            <a:ext cx="2590800" cy="2590800"/>
          </a:xfrm>
          <a:prstGeom prst="rect">
            <a:avLst/>
          </a:prstGeom>
        </p:spPr>
      </p:pic>
      <p:pic>
        <p:nvPicPr>
          <p:cNvPr id="12" name="Audio Recording Feb 11, 2025 at 6:53:07 PM">
            <a:hlinkClick r:id="" action="ppaction://media"/>
            <a:extLst>
              <a:ext uri="{FF2B5EF4-FFF2-40B4-BE49-F238E27FC236}">
                <a16:creationId xmlns:a16="http://schemas.microsoft.com/office/drawing/2014/main" id="{24624A37-3CD8-2B6D-8CE1-CAD6B3A49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95917" y="5450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不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願</a:t>
            </a:r>
            <a:r>
              <a:rPr lang="zh-CN" altLang="en-US" b="1" dirty="0">
                <a:ea typeface="华文楷体" pitchFamily="4" charset="-122"/>
              </a:rPr>
              <a:t>意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 willing to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1ECE5-4657-D7D2-FEA4-6BC8B313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9B68-250E-8828-A2A2-319BA46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10</a:t>
            </a:fld>
            <a:endParaRPr lang="en-US"/>
          </a:p>
        </p:txBody>
      </p:sp>
      <p:pic>
        <p:nvPicPr>
          <p:cNvPr id="7" name="Audio Recording Feb 11, 2025 at 7:33:15 PM">
            <a:hlinkClick r:id="" action="ppaction://media"/>
            <a:extLst>
              <a:ext uri="{FF2B5EF4-FFF2-40B4-BE49-F238E27FC236}">
                <a16:creationId xmlns:a16="http://schemas.microsoft.com/office/drawing/2014/main" id="{841CC9A4-D0E7-A6DD-E504-CE0CBFDE7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2801" y="51977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卻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4C7A9-639F-32CD-0AFB-0A0588D3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5E7D-C9A4-52EB-3A16-A8E32BCB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11</a:t>
            </a:fld>
            <a:endParaRPr lang="en-US"/>
          </a:p>
        </p:txBody>
      </p:sp>
      <p:pic>
        <p:nvPicPr>
          <p:cNvPr id="7" name="Audio Recording Feb 11, 2025 at 7:33:04 PM">
            <a:hlinkClick r:id="" action="ppaction://media"/>
            <a:extLst>
              <a:ext uri="{FF2B5EF4-FFF2-40B4-BE49-F238E27FC236}">
                <a16:creationId xmlns:a16="http://schemas.microsoft.com/office/drawing/2014/main" id="{167FC3C9-442E-471A-9106-005DE1656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2801" y="5342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有責任</a:t>
            </a:r>
            <a:r>
              <a:rPr lang="zh-CN" altLang="en-US" b="1" dirty="0">
                <a:ea typeface="华文楷体" pitchFamily="4" charset="-122"/>
              </a:rPr>
              <a:t>感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96169" y="5523466"/>
            <a:ext cx="3898360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sense of responsibility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48979" y="1605967"/>
            <a:ext cx="2456442" cy="2456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05421" y="1605967"/>
            <a:ext cx="2456442" cy="2456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A94C3-2A29-C25B-513F-58E12A7A9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863" y="1605967"/>
            <a:ext cx="2193523" cy="2193523"/>
          </a:xfrm>
          <a:prstGeom prst="rect">
            <a:avLst/>
          </a:prstGeom>
        </p:spPr>
      </p:pic>
      <p:pic>
        <p:nvPicPr>
          <p:cNvPr id="10" name="Audio Recording Feb 11, 2025 at 5:02:19 PM">
            <a:hlinkClick r:id="" action="ppaction://media"/>
            <a:extLst>
              <a:ext uri="{FF2B5EF4-FFF2-40B4-BE49-F238E27FC236}">
                <a16:creationId xmlns:a16="http://schemas.microsoft.com/office/drawing/2014/main" id="{4D9DA0C4-6D09-FA26-ABC8-6F9911EAF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64400" y="5259916"/>
            <a:ext cx="812800" cy="8128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B8E0C4-244A-6729-FAA9-1E83BFA9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C77C28-DE7E-0EA1-6A0D-5141CA5C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BB69A-32FE-253C-6F7C-973AEBC46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4BCD-1561-B41C-3064-49DFAB04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有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幽默感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60291-FBF2-3A54-7B4D-4DCFCDD611E9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have a sense of humor.</a:t>
            </a:r>
          </a:p>
        </p:txBody>
      </p:sp>
      <p:pic>
        <p:nvPicPr>
          <p:cNvPr id="4" name="Audio Recording Feb 11, 2025 at 4:58:42 PM">
            <a:hlinkClick r:id="" action="ppaction://media"/>
            <a:extLst>
              <a:ext uri="{FF2B5EF4-FFF2-40B4-BE49-F238E27FC236}">
                <a16:creationId xmlns:a16="http://schemas.microsoft.com/office/drawing/2014/main" id="{BB174D7E-FA87-AB71-8887-190DCE8DB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2855" y="5487286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94F1B-DECE-9D5E-F09B-EDAB7A7CF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841500"/>
            <a:ext cx="2289066" cy="22890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6B65D-1A3A-0249-78EB-CBBF4E1C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4FACF-9A53-EE66-0616-9C296422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99978-9284-FC62-0BD3-32416ECFC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036" y="1841500"/>
            <a:ext cx="2289066" cy="22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69080-8CEB-3D1D-0A08-995AC3A0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7AC2-47E6-0B41-0FAF-BA2604DF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真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誠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48E1F-528C-B369-ECEF-FCF5B35D22B1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sincere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1F775-0AFD-96DA-6DA6-4876BD2EF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4122"/>
            <a:ext cx="2456442" cy="2456442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A162A3-6577-94E6-D287-F032765D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16FAE1B-279D-CC17-06FF-88D2850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14</a:t>
            </a:fld>
            <a:endParaRPr lang="en-US"/>
          </a:p>
        </p:txBody>
      </p:sp>
      <p:pic>
        <p:nvPicPr>
          <p:cNvPr id="14" name="Audio Recording Feb 11, 2025 at 6:42:14 PM">
            <a:hlinkClick r:id="" action="ppaction://media"/>
            <a:extLst>
              <a:ext uri="{FF2B5EF4-FFF2-40B4-BE49-F238E27FC236}">
                <a16:creationId xmlns:a16="http://schemas.microsoft.com/office/drawing/2014/main" id="{BB2B2315-73B1-47ED-71DF-A387A3A36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1325" y="5342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25D4-8CC0-0FB8-BA11-3472407D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ighlight>
                  <a:srgbClr val="FF0000"/>
                </a:highlight>
              </a:rPr>
              <a:t>主動</a:t>
            </a:r>
            <a:r>
              <a:rPr lang="en-US" dirty="0" err="1"/>
              <a:t>幫忙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D1DF4-FB61-8FFE-B4E8-4985F108CA1D}"/>
              </a:ext>
            </a:extLst>
          </p:cNvPr>
          <p:cNvSpPr txBox="1"/>
          <p:nvPr/>
        </p:nvSpPr>
        <p:spPr>
          <a:xfrm>
            <a:off x="431411" y="5487286"/>
            <a:ext cx="441341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proactively offer help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04182-125E-FD2E-38AF-CD9D50A0A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078" y="2303102"/>
            <a:ext cx="2096791" cy="2096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4FD08-51BB-46F2-9C41-24BC61355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918" y="2018827"/>
            <a:ext cx="2427890" cy="242789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69E66-846C-3ADF-C9ED-FADE7D8E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1285DB-08D1-B63C-D950-D3E5F559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15</a:t>
            </a:fld>
            <a:endParaRPr lang="en-US"/>
          </a:p>
        </p:txBody>
      </p:sp>
      <p:pic>
        <p:nvPicPr>
          <p:cNvPr id="11" name="Audio Recording Feb 11, 2025 at 6:43:34 PM">
            <a:hlinkClick r:id="" action="ppaction://media"/>
            <a:extLst>
              <a:ext uri="{FF2B5EF4-FFF2-40B4-BE49-F238E27FC236}">
                <a16:creationId xmlns:a16="http://schemas.microsoft.com/office/drawing/2014/main" id="{7A036AEB-75DC-0D85-BD2A-F18E1120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4648" y="51977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白</a:t>
            </a:r>
            <a:r>
              <a:rPr lang="zh-CN" altLang="en-US" b="1" dirty="0">
                <a:ea typeface="华文楷体" pitchFamily="4" charset="-122"/>
              </a:rPr>
              <a:t>馬王子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Prince Charming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932200" y="2478768"/>
            <a:ext cx="2327599" cy="23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EC4E8DC-73E6-EC6A-1789-D36CE0FEB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5284" y="5523143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E2D6D-7CF5-1FDE-1EA1-765A641D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C8036-2DA4-7B00-1DED-99E644B5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00DBEB-68BA-EC16-14DA-B58042BF3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071" y="2551781"/>
            <a:ext cx="2254585" cy="22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永遠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forever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B70CEBE3-9123-F43B-6B0C-94F902C5C2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8979" y="5523143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9B33D-CFD7-AC0E-6897-5A87A2E3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EB3F0D-1C63-F73C-5BC5-F92AE6C3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傻笑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Giggle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foolishly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48979" y="1605967"/>
            <a:ext cx="3200400" cy="3200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68287" y="1605967"/>
            <a:ext cx="3200400" cy="3200400"/>
          </a:xfrm>
          <a:prstGeom prst="rect">
            <a:avLst/>
          </a:prstGeom>
        </p:spPr>
      </p:pic>
      <p:pic>
        <p:nvPicPr>
          <p:cNvPr id="7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37F8ECE9-A605-C072-0CE6-368A97E4C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653" y="5523143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A34B0-55DF-9466-897E-65AE925F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2EDBA4-5C02-5637-3C96-4CEBADC1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1F98-73A8-2717-4EF4-F2198BF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99" y="2349925"/>
            <a:ext cx="3856301" cy="2456442"/>
          </a:xfrm>
        </p:spPr>
        <p:txBody>
          <a:bodyPr/>
          <a:lstStyle/>
          <a:p>
            <a:r>
              <a:rPr lang="zh-TW" altLang="en-US" b="1" dirty="0">
                <a:latin typeface="宋体" panose="02010600030101010101" pitchFamily="2" charset="-122"/>
              </a:rPr>
              <a:t>個子不高不</a:t>
            </a:r>
            <a:r>
              <a:rPr lang="zh-TW" altLang="en-US" b="1" dirty="0">
                <a:highlight>
                  <a:srgbClr val="FF0000"/>
                </a:highlight>
                <a:latin typeface="宋体" panose="02010600030101010101" pitchFamily="2" charset="-122"/>
              </a:rPr>
              <a:t>矮</a:t>
            </a:r>
            <a:br>
              <a:rPr lang="en-US" altLang="zh-TW" b="1" dirty="0">
                <a:highlight>
                  <a:srgbClr val="FF0000"/>
                </a:highlight>
                <a:latin typeface="宋体" panose="02010600030101010101" pitchFamily="2" charset="-122"/>
              </a:rPr>
            </a:br>
            <a:endParaRPr lang="en-US" sz="2400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0A472-D60C-A836-DFA1-90703DDAB67F}"/>
              </a:ext>
            </a:extLst>
          </p:cNvPr>
          <p:cNvSpPr txBox="1"/>
          <p:nvPr/>
        </p:nvSpPr>
        <p:spPr>
          <a:xfrm>
            <a:off x="920651" y="5266569"/>
            <a:ext cx="385630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Neither tall nor short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EA8B9-9170-5F27-0483-BF640E133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986" y="1673146"/>
            <a:ext cx="3218793" cy="3218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64F112-7C74-09F1-73D9-3C72F9972A37}"/>
              </a:ext>
            </a:extLst>
          </p:cNvPr>
          <p:cNvSpPr txBox="1"/>
          <p:nvPr/>
        </p:nvSpPr>
        <p:spPr>
          <a:xfrm>
            <a:off x="7296807" y="5266569"/>
            <a:ext cx="151611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ǎi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Audio Recording Feb 11, 2025 at 4:56:35 PM">
            <a:hlinkClick r:id="" action="ppaction://media"/>
            <a:extLst>
              <a:ext uri="{FF2B5EF4-FFF2-40B4-BE49-F238E27FC236}">
                <a16:creationId xmlns:a16="http://schemas.microsoft.com/office/drawing/2014/main" id="{51F08311-B12A-2558-6EE6-18624DE2D7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5194" y="5063699"/>
            <a:ext cx="812800" cy="8128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19506CF-B55E-A65F-D567-3404CF49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E3D9B8-848A-B8AC-662E-0FE4362E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女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孩</a:t>
            </a:r>
            <a:r>
              <a:rPr lang="zh-CN" altLang="en-US" b="1" dirty="0">
                <a:ea typeface="华文楷体" panose="02010600040101010101" pitchFamily="2" charset="-122"/>
              </a:rPr>
              <a:t>兒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girl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77000" y="1224967"/>
            <a:ext cx="3786352" cy="37863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5359-786B-C285-59BE-A090F360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2E2B3-418A-B8ED-713D-0E841B8A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</a:t>
            </a:fld>
            <a:endParaRPr lang="en-US"/>
          </a:p>
        </p:txBody>
      </p:sp>
      <p:pic>
        <p:nvPicPr>
          <p:cNvPr id="8" name="Audio Recording Feb 11, 2025 at 7:33:30 PM">
            <a:hlinkClick r:id="" action="ppaction://media"/>
            <a:extLst>
              <a:ext uri="{FF2B5EF4-FFF2-40B4-BE49-F238E27FC236}">
                <a16:creationId xmlns:a16="http://schemas.microsoft.com/office/drawing/2014/main" id="{6F3DEDFE-8B60-54D9-BCE4-D564C35C8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1780" y="54536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中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等個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Medium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height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E1EBC-EEE3-FA63-57AB-E6E05FF7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B890-D79D-8C25-C5F6-26A66311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20</a:t>
            </a:fld>
            <a:endParaRPr lang="en-US"/>
          </a:p>
        </p:txBody>
      </p:sp>
      <p:pic>
        <p:nvPicPr>
          <p:cNvPr id="7" name="Audio Recording Feb 11, 2025 at 6:44:26 PM">
            <a:hlinkClick r:id="" action="ppaction://media"/>
            <a:extLst>
              <a:ext uri="{FF2B5EF4-FFF2-40B4-BE49-F238E27FC236}">
                <a16:creationId xmlns:a16="http://schemas.microsoft.com/office/drawing/2014/main" id="{C09FC408-5383-47CE-DD65-975EAF18F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6791" y="53424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不僅僅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only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13F34-4546-F751-D09C-941057BB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37F04-FC6D-1D6E-1E25-5F0C867F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21</a:t>
            </a:fld>
            <a:endParaRPr lang="en-US"/>
          </a:p>
        </p:txBody>
      </p:sp>
      <p:pic>
        <p:nvPicPr>
          <p:cNvPr id="7" name="Audio Recording Feb 11, 2025 at 6:44:38 PM">
            <a:hlinkClick r:id="" action="ppaction://media"/>
            <a:extLst>
              <a:ext uri="{FF2B5EF4-FFF2-40B4-BE49-F238E27FC236}">
                <a16:creationId xmlns:a16="http://schemas.microsoft.com/office/drawing/2014/main" id="{CED1A389-A629-1543-0844-19989FFEE5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5531" y="52315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幫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助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help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013437" y="2349925"/>
            <a:ext cx="2456443" cy="24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E732F-55A6-4B28-6367-D4AF4623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8D6D0-4C7F-E562-0325-D72EC4D6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22</a:t>
            </a:fld>
            <a:endParaRPr lang="en-US"/>
          </a:p>
        </p:txBody>
      </p:sp>
      <p:pic>
        <p:nvPicPr>
          <p:cNvPr id="7" name="Audio Recording Feb 11, 2025 at 6:44:53 PM">
            <a:hlinkClick r:id="" action="ppaction://media"/>
            <a:extLst>
              <a:ext uri="{FF2B5EF4-FFF2-40B4-BE49-F238E27FC236}">
                <a16:creationId xmlns:a16="http://schemas.microsoft.com/office/drawing/2014/main" id="{E912762E-A44E-54B7-77EC-93E7020A7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5531" y="5450775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396942-F0E1-5707-599F-745267C0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489" y="2349925"/>
            <a:ext cx="2456442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能幹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capable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Feb 11, 2025 at 4:48:42 PM">
            <a:hlinkClick r:id="" action="ppaction://media"/>
            <a:extLst>
              <a:ext uri="{FF2B5EF4-FFF2-40B4-BE49-F238E27FC236}">
                <a16:creationId xmlns:a16="http://schemas.microsoft.com/office/drawing/2014/main" id="{C03BFDBD-87F7-E991-DFFC-D1D853411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4841" y="5342496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D3818-6D6E-3C63-0B70-E5466EE32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145" y="2349925"/>
            <a:ext cx="2275490" cy="2275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7C2E0-F85E-A9C2-666C-BC02A433B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993" y="2349925"/>
            <a:ext cx="2275490" cy="227549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6E99BD3-0738-B0D8-67B3-2F5085F6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53C3A1-B8B1-2D90-5F35-AA2F07E7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熱</a:t>
            </a:r>
            <a:r>
              <a:rPr lang="zh-CN" altLang="en-US" b="1" dirty="0">
                <a:ea typeface="华文楷体" pitchFamily="4" charset="-122"/>
              </a:rPr>
              <a:t>心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warmhearted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8EA979B-5FBB-3523-4027-127AC43BC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5827" y="5523143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6899B-5D0E-97B4-B546-F38C0FDC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AAA80-EB7C-472F-2DC1-78EEA22B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討</a:t>
            </a:r>
            <a:r>
              <a:rPr lang="zh-CN" altLang="en-US" b="1" dirty="0">
                <a:ea typeface="华文楷体" pitchFamily="4" charset="-122"/>
              </a:rPr>
              <a:t>人喜欢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likable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4A2CE-AE57-506B-B716-105149C8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53640-EEB0-CA00-661D-7FA0B9D7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25</a:t>
            </a:fld>
            <a:endParaRPr lang="en-US"/>
          </a:p>
        </p:txBody>
      </p:sp>
      <p:pic>
        <p:nvPicPr>
          <p:cNvPr id="7" name="Audio Recording Feb 11, 2025 at 7:29:42 PM">
            <a:hlinkClick r:id="" action="ppaction://media"/>
            <a:extLst>
              <a:ext uri="{FF2B5EF4-FFF2-40B4-BE49-F238E27FC236}">
                <a16:creationId xmlns:a16="http://schemas.microsoft.com/office/drawing/2014/main" id="{833C3F92-EC95-DDC5-114A-C68D5A769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6791" y="5487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ea typeface="华文楷体" pitchFamily="4" charset="-122"/>
              </a:rPr>
              <a:t>A</a:t>
            </a:r>
            <a:r>
              <a:rPr lang="zh-CN" altLang="en-US" b="1" dirty="0">
                <a:solidFill>
                  <a:schemeClr val="bg1"/>
                </a:solidFill>
                <a:ea typeface="华文楷体" pitchFamily="4" charset="-122"/>
              </a:rPr>
              <a:t>替</a:t>
            </a:r>
            <a:r>
              <a:rPr lang="en-US" altLang="zh-CN" b="1" dirty="0">
                <a:solidFill>
                  <a:schemeClr val="bg1"/>
                </a:solidFill>
                <a:ea typeface="华文楷体" pitchFamily="4" charset="-122"/>
              </a:rPr>
              <a:t>B</a:t>
            </a:r>
            <a:r>
              <a:rPr lang="zh-TW" altLang="en-US" b="1" dirty="0">
                <a:solidFill>
                  <a:schemeClr val="bg1"/>
                </a:solidFill>
                <a:ea typeface="华文楷体" pitchFamily="4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ea typeface="华文楷体" pitchFamily="4" charset="-122"/>
              </a:rPr>
              <a:t>VP</a:t>
            </a:r>
            <a:endParaRPr lang="en-US" b="1" dirty="0">
              <a:solidFill>
                <a:schemeClr val="bg1"/>
              </a:solidFill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does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sth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behalf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1D60C-E815-7559-74A5-A208A19D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31" y="1841500"/>
            <a:ext cx="3175000" cy="3175000"/>
          </a:xfrm>
          <a:prstGeom prst="rect">
            <a:avLst/>
          </a:prstGeom>
        </p:spPr>
      </p:pic>
      <p:pic>
        <p:nvPicPr>
          <p:cNvPr id="9" name="Audio Recording Feb 11, 2025 at 5:37:48 PM">
            <a:hlinkClick r:id="" action="ppaction://media"/>
            <a:extLst>
              <a:ext uri="{FF2B5EF4-FFF2-40B4-BE49-F238E27FC236}">
                <a16:creationId xmlns:a16="http://schemas.microsoft.com/office/drawing/2014/main" id="{2838FA8A-C43D-6DB3-CB30-E3FC4BFCD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2855" y="5589179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D360D5F-7BD4-F885-6EF9-ECF1E925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F9EEF1-D362-37F2-1C1D-D08EC3A7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尷尬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66044" y="5487286"/>
            <a:ext cx="373200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</a:rPr>
              <a:t>akward</a:t>
            </a:r>
            <a:r>
              <a:rPr lang="en-US" altLang="zh-CN" sz="2800" dirty="0">
                <a:solidFill>
                  <a:schemeClr val="bg1"/>
                </a:solidFill>
              </a:rPr>
              <a:t>/embarrassed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16515" y="1784405"/>
            <a:ext cx="2992547" cy="2992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95746" y="1784405"/>
            <a:ext cx="2992547" cy="29925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1A37A-A31D-DA83-830D-57C5B6D8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E3F940-244A-A9E6-89B4-9CF1BF5F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27</a:t>
            </a:fld>
            <a:endParaRPr lang="en-US"/>
          </a:p>
        </p:txBody>
      </p:sp>
      <p:pic>
        <p:nvPicPr>
          <p:cNvPr id="9" name="Audio Recording Feb 11, 2025 at 7:29:52 PM">
            <a:hlinkClick r:id="" action="ppaction://media"/>
            <a:extLst>
              <a:ext uri="{FF2B5EF4-FFF2-40B4-BE49-F238E27FC236}">
                <a16:creationId xmlns:a16="http://schemas.microsoft.com/office/drawing/2014/main" id="{1B8795FD-AA80-1935-753C-BCD016DD1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515" y="53059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單相思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47101" y="5402619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unrequited love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87819" y="859220"/>
            <a:ext cx="2569780" cy="2569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05248" y="3864464"/>
            <a:ext cx="2569780" cy="2569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87407" y="3809286"/>
            <a:ext cx="2680137" cy="26801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399BA-E601-3012-6B10-9875F602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849BF-F3E6-6995-FA50-2F11DBED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28</a:t>
            </a:fld>
            <a:endParaRPr lang="en-US"/>
          </a:p>
        </p:txBody>
      </p:sp>
      <p:pic>
        <p:nvPicPr>
          <p:cNvPr id="10" name="Audio Recording Feb 11, 2025 at 7:30:09 PM">
            <a:hlinkClick r:id="" action="ppaction://media"/>
            <a:extLst>
              <a:ext uri="{FF2B5EF4-FFF2-40B4-BE49-F238E27FC236}">
                <a16:creationId xmlns:a16="http://schemas.microsoft.com/office/drawing/2014/main" id="{F640A8F4-E541-7926-A0EF-114FC7C10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0071" y="5149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滋味兒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11634" y="5402619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feeling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5248" y="835572"/>
            <a:ext cx="2569780" cy="2569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87407" y="835572"/>
            <a:ext cx="2569780" cy="2569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97565" y="3862552"/>
            <a:ext cx="2680137" cy="268013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BF6F6-DA31-08C6-F154-3132DD20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557CC-12A5-1810-7D60-5811CB3B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29</a:t>
            </a:fld>
            <a:endParaRPr lang="en-US"/>
          </a:p>
        </p:txBody>
      </p:sp>
      <p:pic>
        <p:nvPicPr>
          <p:cNvPr id="10" name="Audio Recording Feb 11, 2025 at 7:30:56 PM">
            <a:hlinkClick r:id="" action="ppaction://media"/>
            <a:extLst>
              <a:ext uri="{FF2B5EF4-FFF2-40B4-BE49-F238E27FC236}">
                <a16:creationId xmlns:a16="http://schemas.microsoft.com/office/drawing/2014/main" id="{072B9D8C-9D4E-7610-28EF-D57571097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2146" y="52578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TW" altLang="en-US" b="1" dirty="0">
                <a:highlight>
                  <a:srgbClr val="FF0000"/>
                </a:highlight>
                <a:latin typeface="宋体" panose="02010600030101010101" pitchFamily="2" charset="-122"/>
              </a:rPr>
              <a:t>開朗</a:t>
            </a:r>
            <a:r>
              <a:rPr lang="zh-TW" altLang="en-US" b="1" dirty="0">
                <a:latin typeface="宋体" panose="02010600030101010101" pitchFamily="2" charset="-122"/>
              </a:rPr>
              <a:t>大方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05133" y="5677678"/>
            <a:ext cx="3703052" cy="83099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open-minded and confident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0F956-EB15-7EE0-F347-50CE565D3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203" y="1876480"/>
            <a:ext cx="2456442" cy="2456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BC9089-1E3E-6574-0301-C439FC019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0" y="2092946"/>
            <a:ext cx="2113455" cy="2113455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D467200-C54A-5BB5-E601-0072D463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5E670F-C23B-7DAE-E384-098EB76B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</a:t>
            </a:fld>
            <a:endParaRPr lang="en-US"/>
          </a:p>
        </p:txBody>
      </p:sp>
      <p:pic>
        <p:nvPicPr>
          <p:cNvPr id="14" name="Audio Recording Feb 11, 2025 at 6:48:54 PM">
            <a:hlinkClick r:id="" action="ppaction://media"/>
            <a:extLst>
              <a:ext uri="{FF2B5EF4-FFF2-40B4-BE49-F238E27FC236}">
                <a16:creationId xmlns:a16="http://schemas.microsoft.com/office/drawing/2014/main" id="{2095A59A-2FA1-4F33-4CBA-D67419A98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5348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笨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stupid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EA5A7E49-814F-F4B1-9C43-CD311EAD7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5827" y="5523143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28BFA-B8B3-C538-DE8A-721F3C0B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D42EF-4E8F-F749-AB27-608692EC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張兿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謀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3788" y="5487286"/>
            <a:ext cx="39427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 name of a director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9BBB0DB1-07AA-1C5E-7DA0-79211EF75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1716" y="5543118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AEE46-FB30-3C51-92B6-C10705AA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1187-34A4-808C-6B85-D50D318D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拍片</a:t>
            </a:r>
            <a:r>
              <a:rPr lang="zh-CN" altLang="en-US" b="1" dirty="0">
                <a:ea typeface="华文楷体" pitchFamily="4" charset="-122"/>
              </a:rPr>
              <a:t>子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shoot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</a:t>
            </a:r>
            <a:r>
              <a:rPr lang="en-US" sz="2800" dirty="0">
                <a:solidFill>
                  <a:schemeClr val="bg1"/>
                </a:solidFill>
              </a:rPr>
              <a:t>ovie</a:t>
            </a:r>
            <a:r>
              <a:rPr lang="zh-CN" altLang="en-US" sz="2800" dirty="0">
                <a:solidFill>
                  <a:schemeClr val="bg1"/>
                </a:solidFill>
              </a:rPr>
              <a:t> （</a:t>
            </a:r>
            <a:r>
              <a:rPr lang="en-US" altLang="zh-CN" sz="2800" dirty="0">
                <a:solidFill>
                  <a:schemeClr val="bg1"/>
                </a:solidFill>
              </a:rPr>
              <a:t>spoken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985760" y="1865047"/>
            <a:ext cx="2941320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45B6B-0E01-940E-92F3-8E720474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A3C2F-22B4-C816-B396-C62915A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45D72-C1EF-A237-AE04-5E17BC54E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165" y="1994324"/>
            <a:ext cx="2682766" cy="2682766"/>
          </a:xfrm>
          <a:prstGeom prst="rect">
            <a:avLst/>
          </a:prstGeom>
        </p:spPr>
      </p:pic>
      <p:pic>
        <p:nvPicPr>
          <p:cNvPr id="9" name="Audio Recording Feb 11, 2025 at 6:46:33 PM">
            <a:hlinkClick r:id="" action="ppaction://media"/>
            <a:extLst>
              <a:ext uri="{FF2B5EF4-FFF2-40B4-BE49-F238E27FC236}">
                <a16:creationId xmlns:a16="http://schemas.microsoft.com/office/drawing/2014/main" id="{6BEBEB0B-AD8D-4745-5E2E-E0CD7F2D1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5558" y="55033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的確</a:t>
            </a:r>
            <a:br>
              <a:rPr lang="en-US" altLang="zh-CN" b="1" dirty="0">
                <a:highlight>
                  <a:srgbClr val="FF0000"/>
                </a:highlight>
                <a:ea typeface="华文楷体" pitchFamily="4" charset="-122"/>
              </a:rPr>
            </a:br>
            <a:r>
              <a:rPr lang="zh-CN" altLang="en-US" b="1" dirty="0">
                <a:solidFill>
                  <a:schemeClr val="bg1"/>
                </a:solidFill>
                <a:ea typeface="华文楷体" pitchFamily="4" charset="-122"/>
              </a:rPr>
              <a:t>（</a:t>
            </a:r>
            <a:r>
              <a:rPr lang="en-US" dirty="0" err="1"/>
              <a:t>dí</a:t>
            </a:r>
            <a:r>
              <a:rPr lang="en-US" dirty="0"/>
              <a:t> </a:t>
            </a:r>
            <a:r>
              <a:rPr lang="en-US" dirty="0" err="1"/>
              <a:t>què</a:t>
            </a:r>
            <a:r>
              <a:rPr lang="zh-CN" altLang="en-US" b="1" dirty="0">
                <a:ea typeface="华文楷体" pitchFamily="4" charset="-122"/>
              </a:rPr>
              <a:t>）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indeed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89986" y="1614600"/>
            <a:ext cx="2899737" cy="289973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876780-8B4A-E15D-1412-42C40A7C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3BCC5A-7B14-A1A7-138F-FBC01771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33</a:t>
            </a:fld>
            <a:endParaRPr lang="en-US"/>
          </a:p>
        </p:txBody>
      </p:sp>
      <p:pic>
        <p:nvPicPr>
          <p:cNvPr id="11" name="Audio Recording Feb 11, 2025 at 7:31:08 PM">
            <a:hlinkClick r:id="" action="ppaction://media"/>
            <a:extLst>
              <a:ext uri="{FF2B5EF4-FFF2-40B4-BE49-F238E27FC236}">
                <a16:creationId xmlns:a16="http://schemas.microsoft.com/office/drawing/2014/main" id="{FD1B3700-CB87-DB8F-7A05-C008E8710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8262" y="5414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小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聲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 a low voice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20928A2D-4678-BC36-C1D8-94EF82E7E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5989" y="5564936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B82DF-CA85-9FF5-024F-141D6CEF4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41" y="2107324"/>
            <a:ext cx="2874579" cy="287457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46636-5781-64AE-A720-85BCED6F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42178-6B14-5219-B515-12F1A9CF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小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芳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 name of a girl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19F42-DABF-B410-EB6E-39598A0A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906A-0B82-E634-82C3-9515C401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35</a:t>
            </a:fld>
            <a:endParaRPr lang="en-US"/>
          </a:p>
        </p:txBody>
      </p:sp>
      <p:pic>
        <p:nvPicPr>
          <p:cNvPr id="7" name="Audio Recording Feb 11, 2025 at 7:31:20 PM">
            <a:hlinkClick r:id="" action="ppaction://media"/>
            <a:extLst>
              <a:ext uri="{FF2B5EF4-FFF2-40B4-BE49-F238E27FC236}">
                <a16:creationId xmlns:a16="http://schemas.microsoft.com/office/drawing/2014/main" id="{DBE2B7F7-EE4E-D30B-2533-44D2C0F16C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6791" y="54872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有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福</a:t>
            </a:r>
            <a:r>
              <a:rPr lang="zh-CN" altLang="en-US" b="1" dirty="0">
                <a:ea typeface="华文楷体" pitchFamily="4" charset="-122"/>
              </a:rPr>
              <a:t>氣</a:t>
            </a:r>
            <a:endParaRPr lang="en-US" b="1" dirty="0">
              <a:highlight>
                <a:srgbClr val="FF0000"/>
              </a:highlight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46166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To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en-US" altLang="zh-TW" sz="2400" dirty="0">
                <a:solidFill>
                  <a:schemeClr val="bg1"/>
                </a:solidFill>
              </a:rPr>
              <a:t>have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good fortune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95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26357-7E37-7501-BF74-5F58C8E9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C6BD9-BFB6-5004-D29D-56BD655E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36</a:t>
            </a:fld>
            <a:endParaRPr lang="en-US"/>
          </a:p>
        </p:txBody>
      </p:sp>
      <p:pic>
        <p:nvPicPr>
          <p:cNvPr id="7" name="Audio Recording Feb 11, 2025 at 7:31:45 PM">
            <a:hlinkClick r:id="" action="ppaction://media"/>
            <a:extLst>
              <a:ext uri="{FF2B5EF4-FFF2-40B4-BE49-F238E27FC236}">
                <a16:creationId xmlns:a16="http://schemas.microsoft.com/office/drawing/2014/main" id="{C4D3745F-0069-5F7E-0E51-058B89D4D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2801" y="53117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能歌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善</a:t>
            </a:r>
            <a:r>
              <a:rPr lang="zh-CN" altLang="en-US" b="1" dirty="0">
                <a:ea typeface="华文楷体" pitchFamily="4" charset="-122"/>
              </a:rPr>
              <a:t>舞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546981" y="5638207"/>
            <a:ext cx="4267200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can sing and dance well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3FE87515-55CC-2985-C158-DEACF2D7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13055" y="2076236"/>
            <a:ext cx="2705528" cy="27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2D3EDA32-5A92-2F8F-3342-941984F2F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9269" y="5720672"/>
            <a:ext cx="487363" cy="4873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8191B-EC0A-E97D-4E7C-34BF036C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D1D5-ED15-2739-31BD-88CC7003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ea typeface="华文楷体" pitchFamily="4" charset="-122"/>
              </a:rPr>
              <a:t>性格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活潑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lively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16515" y="1784405"/>
            <a:ext cx="2992547" cy="2992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95746" y="1784405"/>
            <a:ext cx="2992547" cy="2992547"/>
          </a:xfrm>
          <a:prstGeom prst="rect">
            <a:avLst/>
          </a:prstGeom>
        </p:spPr>
      </p:pic>
      <p:pic>
        <p:nvPicPr>
          <p:cNvPr id="4" name="Audio Recording Feb 10, 2025 at 10:49:22 PM">
            <a:hlinkClick r:id="" action="ppaction://media"/>
            <a:extLst>
              <a:ext uri="{FF2B5EF4-FFF2-40B4-BE49-F238E27FC236}">
                <a16:creationId xmlns:a16="http://schemas.microsoft.com/office/drawing/2014/main" id="{650AEBD7-41A1-0AAD-FAF2-FCAEFC3A8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54483" y="5342496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E9B37-7933-76F8-94C8-9759D9EA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658D9-19DC-4EBB-0496-1A8AB21E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066" y="2660216"/>
            <a:ext cx="3013009" cy="1804327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a typeface="华文楷体" pitchFamily="4" charset="-122"/>
              </a:rPr>
              <a:t>不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但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 only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25511" y="822709"/>
            <a:ext cx="4048836" cy="4048836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49D4022-EAB8-22B6-72C0-FCCB1C7EF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4263" y="5487286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A9F49-8E98-0A41-0346-F7019DC3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8B806-5508-8A28-A672-801B2A6C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itchFamily="4" charset="-122"/>
              </a:rPr>
              <a:t>而</a:t>
            </a:r>
            <a:r>
              <a:rPr lang="zh-CN" altLang="en-US" b="1" dirty="0">
                <a:highlight>
                  <a:srgbClr val="FF0000"/>
                </a:highlight>
                <a:ea typeface="华文楷体" pitchFamily="4" charset="-122"/>
              </a:rPr>
              <a:t>且</a:t>
            </a:r>
            <a:endParaRPr lang="en-US" b="1" dirty="0">
              <a:ea typeface="华文楷体" pitchFamily="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 also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6B3A6BFE-A8EE-D24E-8731-4054BE2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A40E83BB-8064-F866-E0F7-8FD367651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5827" y="5523143"/>
            <a:ext cx="487363" cy="48736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DC297-DBDE-0852-67A2-D701BDC6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CE768-EEEE-C9E3-EF83-42A6903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心地善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良</a:t>
            </a:r>
            <a:endParaRPr lang="en-US" b="1" dirty="0">
              <a:solidFill>
                <a:srgbClr val="00206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kind-hearted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EA14670-74AD-93EC-422B-827D939D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403021" y="2075342"/>
            <a:ext cx="2959179" cy="27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BEF2D-9246-5A33-8678-2676A5BE7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334" y="2164767"/>
            <a:ext cx="2641600" cy="2641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8533CD-EEEC-2E69-653E-84BA781E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D6A588-D7D1-0E90-8288-DE5EC6E6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8</a:t>
            </a:fld>
            <a:endParaRPr lang="en-US"/>
          </a:p>
        </p:txBody>
      </p:sp>
      <p:pic>
        <p:nvPicPr>
          <p:cNvPr id="9" name="Audio Recording Feb 11, 2025 at 6:48:18 PM">
            <a:hlinkClick r:id="" action="ppaction://media"/>
            <a:extLst>
              <a:ext uri="{FF2B5EF4-FFF2-40B4-BE49-F238E27FC236}">
                <a16:creationId xmlns:a16="http://schemas.microsoft.com/office/drawing/2014/main" id="{6D084B37-B262-910B-5F4C-33AF419D8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2138" y="51977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highlight>
                  <a:srgbClr val="FF0000"/>
                </a:highlight>
                <a:ea typeface="华文楷体" panose="02010600040101010101" pitchFamily="2" charset="-122"/>
              </a:rPr>
              <a:t>男</a:t>
            </a:r>
            <a:r>
              <a:rPr lang="zh-CN" altLang="en-US" b="1" dirty="0">
                <a:solidFill>
                  <a:schemeClr val="bg1"/>
                </a:solidFill>
                <a:ea typeface="华文楷体" panose="02010600040101010101" pitchFamily="2" charset="-122"/>
              </a:rPr>
              <a:t>朋友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87286"/>
            <a:ext cx="346695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boyfriend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EA14670-74AD-93EC-422B-827D939D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628331" y="122008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3DD32-BD65-FF6F-ED6D-2A6353BE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E82AE-9866-04B1-2C1B-40086D82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9</a:t>
            </a:fld>
            <a:endParaRPr lang="en-US"/>
          </a:p>
        </p:txBody>
      </p:sp>
      <p:pic>
        <p:nvPicPr>
          <p:cNvPr id="7" name="Audio Recording Feb 11, 2025 at 6:48:35 PM">
            <a:hlinkClick r:id="" action="ppaction://media"/>
            <a:extLst>
              <a:ext uri="{FF2B5EF4-FFF2-40B4-BE49-F238E27FC236}">
                <a16:creationId xmlns:a16="http://schemas.microsoft.com/office/drawing/2014/main" id="{0FAD3FDE-3423-8B8F-E554-BE3F22D98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4239" y="5414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25070</TotalTime>
  <Words>269</Words>
  <Application>Microsoft Macintosh PowerPoint</Application>
  <PresentationFormat>Widescreen</PresentationFormat>
  <Paragraphs>145</Paragraphs>
  <Slides>36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宋体</vt:lpstr>
      <vt:lpstr>STKaiti</vt:lpstr>
      <vt:lpstr>Calibri</vt:lpstr>
      <vt:lpstr>Calibri Light</vt:lpstr>
      <vt:lpstr>Rockwell</vt:lpstr>
      <vt:lpstr>Times New Roman</vt:lpstr>
      <vt:lpstr>Wingdings</vt:lpstr>
      <vt:lpstr>Atlas</vt:lpstr>
      <vt:lpstr>戀愛</vt:lpstr>
      <vt:lpstr>女孩兒</vt:lpstr>
      <vt:lpstr>開朗大方</vt:lpstr>
      <vt:lpstr>能歌善舞</vt:lpstr>
      <vt:lpstr>性格活潑</vt:lpstr>
      <vt:lpstr>不但</vt:lpstr>
      <vt:lpstr>而且</vt:lpstr>
      <vt:lpstr>心地善良</vt:lpstr>
      <vt:lpstr>男朋友</vt:lpstr>
      <vt:lpstr>不願意</vt:lpstr>
      <vt:lpstr>卻</vt:lpstr>
      <vt:lpstr>有責任感</vt:lpstr>
      <vt:lpstr>有幽默感</vt:lpstr>
      <vt:lpstr>真誠</vt:lpstr>
      <vt:lpstr>主動幫忙</vt:lpstr>
      <vt:lpstr>白馬王子</vt:lpstr>
      <vt:lpstr>永遠</vt:lpstr>
      <vt:lpstr>傻笑</vt:lpstr>
      <vt:lpstr>個子不高不矮 </vt:lpstr>
      <vt:lpstr>中等個</vt:lpstr>
      <vt:lpstr>不僅僅</vt:lpstr>
      <vt:lpstr>幫助</vt:lpstr>
      <vt:lpstr>能幹</vt:lpstr>
      <vt:lpstr>熱心</vt:lpstr>
      <vt:lpstr>討人喜欢</vt:lpstr>
      <vt:lpstr>A替B VP</vt:lpstr>
      <vt:lpstr>尷尬</vt:lpstr>
      <vt:lpstr>單相思</vt:lpstr>
      <vt:lpstr>滋味兒</vt:lpstr>
      <vt:lpstr>笨</vt:lpstr>
      <vt:lpstr>張兿謀</vt:lpstr>
      <vt:lpstr>拍片子</vt:lpstr>
      <vt:lpstr>的確 （dí què）</vt:lpstr>
      <vt:lpstr>小聲</vt:lpstr>
      <vt:lpstr>小芳</vt:lpstr>
      <vt:lpstr>有福氣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484</cp:revision>
  <dcterms:created xsi:type="dcterms:W3CDTF">2023-09-12T22:19:26Z</dcterms:created>
  <dcterms:modified xsi:type="dcterms:W3CDTF">2025-02-12T00:33:40Z</dcterms:modified>
</cp:coreProperties>
</file>