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592" r:id="rId2"/>
    <p:sldId id="593" r:id="rId3"/>
    <p:sldId id="596" r:id="rId4"/>
    <p:sldId id="645" r:id="rId5"/>
    <p:sldId id="597" r:id="rId6"/>
    <p:sldId id="598" r:id="rId7"/>
    <p:sldId id="610" r:id="rId8"/>
    <p:sldId id="611" r:id="rId9"/>
    <p:sldId id="612" r:id="rId10"/>
    <p:sldId id="613" r:id="rId11"/>
    <p:sldId id="614" r:id="rId12"/>
    <p:sldId id="619" r:id="rId13"/>
    <p:sldId id="629" r:id="rId14"/>
    <p:sldId id="615" r:id="rId15"/>
    <p:sldId id="630" r:id="rId16"/>
    <p:sldId id="616" r:id="rId17"/>
    <p:sldId id="627" r:id="rId18"/>
    <p:sldId id="617" r:id="rId19"/>
    <p:sldId id="624" r:id="rId20"/>
    <p:sldId id="644" r:id="rId21"/>
    <p:sldId id="618" r:id="rId22"/>
    <p:sldId id="620" r:id="rId23"/>
    <p:sldId id="621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wei" initials="h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73" autoAdjust="0"/>
    <p:restoredTop sz="96143"/>
  </p:normalViewPr>
  <p:slideViewPr>
    <p:cSldViewPr snapToGrid="0">
      <p:cViewPr varScale="1">
        <p:scale>
          <a:sx n="78" d="100"/>
          <a:sy n="78" d="100"/>
        </p:scale>
        <p:origin x="192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310A0-F9E8-204C-BC91-2DB7B4486261}" type="datetimeFigureOut">
              <a:rPr lang="en-US" smtClean="0"/>
              <a:t>2/9/25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33972-25B9-A34A-981C-E61075369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3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E0C88C4F-AC66-B045-B53A-D7C1D1D09F25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21E6-41F5-604D-856B-2C93F5C7FC06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2E29B5D-3494-8E43-8F3A-CB906BBA0FEE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8349-A3CE-F649-A111-90F25379C00C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B654687-39A6-A449-B66B-5E0CAD621817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571E658-EC82-DB4A-B161-BC89B1BE65D0}" type="datetime1">
              <a:rPr lang="en-US" smtClean="0"/>
              <a:t>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98EB502-85E4-BF49-B554-7438EED2A31E}" type="datetime1">
              <a:rPr lang="en-US" smtClean="0"/>
              <a:t>2/9/25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A53A-5ABC-4845-8466-ADFD15D84E7B}" type="datetime1">
              <a:rPr lang="en-US" smtClean="0"/>
              <a:t>2/9/25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6A5CDEE-58D4-5749-9140-AA327E483579}" type="datetime1">
              <a:rPr lang="en-US" smtClean="0"/>
              <a:t>2/9/25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6AEC-B9BB-F446-AFA1-DD6C2667AFE3}" type="datetime1">
              <a:rPr lang="en-US" smtClean="0"/>
              <a:t>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92764B2-F04B-204B-B5FF-A1DAB1E3256C}" type="datetime1">
              <a:rPr lang="en-US" smtClean="0"/>
              <a:t>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F2130-44D3-CC44-BEC4-6A54A9032A7B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6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6.png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6.png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6.png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6.pn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6.png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2.png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31.GIF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2.png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愛</a:t>
            </a:r>
            <a:r>
              <a:rPr lang="zh-CN" altLang="en-US" b="1" dirty="0">
                <a:ea typeface="华文楷体" panose="02010600040101010101" pitchFamily="2" charset="-122"/>
              </a:rPr>
              <a:t>好</a:t>
            </a:r>
            <a:r>
              <a:rPr lang="zh-TW" altLang="en-US" b="1" dirty="0">
                <a:ea typeface="华文楷体" panose="02010600040101010101" pitchFamily="2" charset="-122"/>
              </a:rPr>
              <a:t>（</a:t>
            </a:r>
            <a:r>
              <a:rPr lang="en-US" altLang="zh-TW" b="1" dirty="0" err="1">
                <a:ea typeface="华文楷体" panose="02010600040101010101" pitchFamily="2" charset="-122"/>
              </a:rPr>
              <a:t>h</a:t>
            </a:r>
            <a:r>
              <a:rPr lang="en-US" dirty="0" err="1"/>
              <a:t>ào</a:t>
            </a:r>
            <a:r>
              <a:rPr lang="en-US" dirty="0"/>
              <a:t> </a:t>
            </a:r>
            <a:r>
              <a:rPr lang="zh-TW" altLang="en-US" b="1" dirty="0">
                <a:ea typeface="华文楷体" panose="02010600040101010101" pitchFamily="2" charset="-122"/>
              </a:rPr>
              <a:t>）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hobby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0" name="内容占位符 9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385560" y="906145"/>
            <a:ext cx="4142105" cy="4142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Audio Recording Feb 9, 2025 at 9:58:46 PM">
            <a:hlinkClick r:id="" action="ppaction://media"/>
            <a:extLst>
              <a:ext uri="{FF2B5EF4-FFF2-40B4-BE49-F238E27FC236}">
                <a16:creationId xmlns:a16="http://schemas.microsoft.com/office/drawing/2014/main" id="{9031B848-AD0A-92D7-820F-8254691DF3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30271" y="5275605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97B2A-D112-D5A2-1545-B220A859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41BBB9-87C5-7CAD-3AFC-7491359B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打籃</a:t>
            </a:r>
            <a:r>
              <a:rPr lang="zh-CN" altLang="en-US" b="1" dirty="0">
                <a:ea typeface="华文楷体" panose="02010600040101010101" pitchFamily="2" charset="-122"/>
                <a:sym typeface="+mn-ea"/>
              </a:rPr>
              <a:t>球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play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basketball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1" name="内容占位符 110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416040" y="1143000"/>
            <a:ext cx="3666490" cy="3666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Audio Recording Feb 9, 2025 at 10:08:30 PM">
            <a:hlinkClick r:id="" action="ppaction://media"/>
            <a:extLst>
              <a:ext uri="{FF2B5EF4-FFF2-40B4-BE49-F238E27FC236}">
                <a16:creationId xmlns:a16="http://schemas.microsoft.com/office/drawing/2014/main" id="{812CBA56-3144-5B43-355E-8A9CF84F51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6214" y="5341871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4F563B-7F63-CDC3-432C-8F944B78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D0FBE7-91BC-F8D2-0F2F-47BF64C9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打網</a:t>
            </a:r>
            <a:r>
              <a:rPr lang="zh-CN" altLang="en-US" b="1" dirty="0">
                <a:ea typeface="华文楷体" panose="02010600040101010101" pitchFamily="2" charset="-122"/>
              </a:rPr>
              <a:t>球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play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tennis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2" name="内容占位符 111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138545" y="1080135"/>
            <a:ext cx="3945255" cy="39452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Audio Recording Feb 9, 2025 at 10:08:07 PM">
            <a:hlinkClick r:id="" action="ppaction://media"/>
            <a:extLst>
              <a:ext uri="{FF2B5EF4-FFF2-40B4-BE49-F238E27FC236}">
                <a16:creationId xmlns:a16="http://schemas.microsoft.com/office/drawing/2014/main" id="{6008C5B4-2463-D290-8EBD-F51B652A58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42542" y="5341871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A5A312-4577-D3D4-27FA-5B7282D1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2AD135-6C8E-5246-6F53-CF5D2786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游泳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swim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3" name="内容占位符 11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996815" y="1317625"/>
            <a:ext cx="32004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内容占位符 113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325485" y="1317625"/>
            <a:ext cx="32004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游泳-布谷鸟配音_170706412890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21555" y="5487035"/>
            <a:ext cx="495300" cy="4953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0209B-53DD-6116-DA32-19858923D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3BB1C-7709-0710-4099-AD3A8F1D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畫</a:t>
            </a:r>
            <a:r>
              <a:rPr lang="zh-CN" altLang="en-US" b="1" dirty="0">
                <a:ea typeface="华文楷体" panose="02010600040101010101" pitchFamily="2" charset="-122"/>
              </a:rPr>
              <a:t>畫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draw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5" name="内容占位符 11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83325" y="1224915"/>
            <a:ext cx="3921125" cy="3921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Audio Recording Feb 9, 2025 at 10:04:28 PM">
            <a:hlinkClick r:id="" action="ppaction://media"/>
            <a:extLst>
              <a:ext uri="{FF2B5EF4-FFF2-40B4-BE49-F238E27FC236}">
                <a16:creationId xmlns:a16="http://schemas.microsoft.com/office/drawing/2014/main" id="{6442D0B6-DB4D-555C-12AE-BCCE5C138D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95586" y="5341871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E33BA-624B-DB7E-15C6-E1479A8C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6DD97-8902-8FBB-D24F-39F08601E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</a:rPr>
              <a:t>下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棋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284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play chess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6" name="内容占位符 11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394450" y="1245235"/>
            <a:ext cx="3720465" cy="3720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下棋-布谷鸟配音_1707064451369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52010" y="5389880"/>
            <a:ext cx="619125" cy="6191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D6E85-1BB4-369F-256D-78A3933EF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EA5D4-CC66-1804-3401-C65D2BED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彈吉</a:t>
            </a:r>
            <a:r>
              <a:rPr lang="zh-CN" altLang="en-US" b="1" dirty="0">
                <a:ea typeface="华文楷体" panose="02010600040101010101" pitchFamily="2" charset="-122"/>
              </a:rPr>
              <a:t>他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play the guitar</a:t>
            </a:r>
          </a:p>
        </p:txBody>
      </p:sp>
      <p:pic>
        <p:nvPicPr>
          <p:cNvPr id="118" name="内容占位符 117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181600" y="1102995"/>
            <a:ext cx="32004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" name="内容占位符 118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552815" y="1102995"/>
            <a:ext cx="32004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Audio Recording Feb 9, 2025 at 10:04:57 PM">
            <a:hlinkClick r:id="" action="ppaction://media"/>
            <a:extLst>
              <a:ext uri="{FF2B5EF4-FFF2-40B4-BE49-F238E27FC236}">
                <a16:creationId xmlns:a16="http://schemas.microsoft.com/office/drawing/2014/main" id="{864FD0F9-3936-0D21-1B67-DDB0D8C304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46600" y="5212785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61035-4102-C62A-C2D2-CDECB64D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A8906-06FD-A134-DCE8-4CFC9F32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書</a:t>
            </a:r>
            <a:r>
              <a:rPr lang="zh-CN" altLang="en-US" b="1" dirty="0">
                <a:ea typeface="华文楷体" panose="02010600040101010101" pitchFamily="2" charset="-122"/>
              </a:rPr>
              <a:t>法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Calligraphy</a:t>
            </a:r>
          </a:p>
        </p:txBody>
      </p:sp>
      <p:pic>
        <p:nvPicPr>
          <p:cNvPr id="121" name="内容占位符 120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157595" y="1009015"/>
            <a:ext cx="4006850" cy="400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书法-布谷鸟配音_1707064730484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0575" y="5389880"/>
            <a:ext cx="619125" cy="6191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89FB0-B21C-C99C-7585-66ABDFDF7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98A3C-AE3F-2BD3-8125-4598F97C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逗</a:t>
            </a:r>
            <a:r>
              <a:rPr lang="zh-CN" altLang="en-US" b="1" dirty="0">
                <a:ea typeface="华文楷体" panose="02010600040101010101" pitchFamily="2" charset="-122"/>
              </a:rPr>
              <a:t>你玩兒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Just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teas</a:t>
            </a:r>
            <a:r>
              <a:rPr lang="en-US" altLang="zh-TW" sz="2800" dirty="0">
                <a:solidFill>
                  <a:schemeClr val="bg1"/>
                </a:solidFill>
              </a:rPr>
              <a:t>ing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you.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pic>
        <p:nvPicPr>
          <p:cNvPr id="100" name="内容占位符 9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221095" y="803275"/>
            <a:ext cx="4233545" cy="4233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Audio Recording Feb 9, 2025 at 10:05:15 PM">
            <a:hlinkClick r:id="" action="ppaction://media"/>
            <a:extLst>
              <a:ext uri="{FF2B5EF4-FFF2-40B4-BE49-F238E27FC236}">
                <a16:creationId xmlns:a16="http://schemas.microsoft.com/office/drawing/2014/main" id="{25EEADAF-2191-D1E6-5C74-4B6D3C0966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8051" y="5341871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5DFEAC-6620-EF19-25A5-DDCC7C20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496E21-3638-F5C7-97C2-92BA5C65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接</a:t>
            </a:r>
            <a:r>
              <a:rPr lang="zh-CN" altLang="en-US" b="1" dirty="0">
                <a:ea typeface="华文楷体" panose="02010600040101010101" pitchFamily="2" charset="-122"/>
              </a:rPr>
              <a:t>著</a:t>
            </a:r>
            <a:r>
              <a:rPr lang="en-US" altLang="zh-TW" b="1" dirty="0">
                <a:ea typeface="华文楷体" panose="02010600040101010101" pitchFamily="2" charset="-122"/>
              </a:rPr>
              <a:t>Verb</a:t>
            </a:r>
            <a:br>
              <a:rPr lang="en-US" altLang="zh-TW" b="1" dirty="0">
                <a:ea typeface="华文楷体" panose="02010600040101010101" pitchFamily="2" charset="-122"/>
              </a:rPr>
            </a:b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Continue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doing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" name="内容占位符 101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292215" y="1018540"/>
            <a:ext cx="4120515" cy="4120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接着-布谷鸟配音_1707111571124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06950" y="5487035"/>
            <a:ext cx="619125" cy="6191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68B87-0EEE-2B77-67AE-AFCA0B4F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35732-9347-ABBB-31E7-CC54E6509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專</a:t>
            </a:r>
            <a:r>
              <a:rPr lang="en-US" altLang="zh-CN" b="1" dirty="0">
                <a:highlight>
                  <a:srgbClr val="FF0000"/>
                </a:highlight>
                <a:ea typeface="华文楷体" panose="02010600040101010101" pitchFamily="2" charset="-122"/>
              </a:rPr>
              <a:t> 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業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major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3" name="内容占位符 10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017770" y="1468120"/>
            <a:ext cx="3241040" cy="3241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内容占位符 103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490585" y="1468120"/>
            <a:ext cx="32004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专业-布谷鸟配音_170711171108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05985" y="5487035"/>
            <a:ext cx="495300" cy="4953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FD7BD-8683-9033-71AA-72E6D018D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1E981-5514-478C-D22C-56B88E62C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>
                <a:highlight>
                  <a:srgbClr val="FF0000"/>
                </a:highlight>
                <a:ea typeface="华文楷体" panose="02010600040101010101" pitchFamily="2" charset="-122"/>
              </a:rPr>
              <a:t>各</a:t>
            </a:r>
            <a:r>
              <a:rPr lang="zh-CN" altLang="en-US" sz="4000" b="1" dirty="0">
                <a:ea typeface="华文楷体" panose="02010600040101010101" pitchFamily="2" charset="-122"/>
              </a:rPr>
              <a:t>有所愛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Each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has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their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own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Hobby</a:t>
            </a:r>
            <a:r>
              <a:rPr lang="en-US" altLang="zh-TW" sz="28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7" name="内容占位符 116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353810" y="1245235"/>
            <a:ext cx="3822700" cy="382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Audio Recording Feb 20, 2024 at 9:41:29 PM">
            <a:hlinkClick r:id="" action="ppaction://media"/>
            <a:extLst>
              <a:ext uri="{FF2B5EF4-FFF2-40B4-BE49-F238E27FC236}">
                <a16:creationId xmlns:a16="http://schemas.microsoft.com/office/drawing/2014/main" id="{BD1F6D8E-AAFE-C19B-F288-D4A9DA5B83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40514" y="5341871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31DC5-8907-93EA-F2D4-EA728C79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757FE-B22A-3D5B-DA72-3F553E5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主</a:t>
            </a:r>
            <a:r>
              <a:rPr lang="en-US" altLang="zh-CN" b="1" dirty="0">
                <a:highlight>
                  <a:srgbClr val="FF0000"/>
                </a:highlight>
                <a:ea typeface="华文楷体" panose="02010600040101010101" pitchFamily="2" charset="-122"/>
              </a:rPr>
              <a:t> 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修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specialize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5" name="内容占位符 10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904740" y="1539875"/>
            <a:ext cx="3269615" cy="32696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内容占位符 105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552180" y="1539875"/>
            <a:ext cx="32004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主修-布谷鸟配音_170711182271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26940" y="5513705"/>
            <a:ext cx="495300" cy="4953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D00C6-DE28-69F6-93E6-CD18BCB24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B9C0B-7355-677A-ACFD-F0B59AED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彈鋼</a:t>
            </a:r>
            <a:r>
              <a:rPr lang="zh-CN" altLang="en-US" b="1" dirty="0">
                <a:ea typeface="华文楷体" panose="02010600040101010101" pitchFamily="2" charset="-122"/>
              </a:rPr>
              <a:t>琴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piano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7" name="内容占位符 106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994400" y="906780"/>
            <a:ext cx="4183380" cy="4183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Audio Recording Feb 9, 2025 at 10:07:26 PM">
            <a:hlinkClick r:id="" action="ppaction://media"/>
            <a:extLst>
              <a:ext uri="{FF2B5EF4-FFF2-40B4-BE49-F238E27FC236}">
                <a16:creationId xmlns:a16="http://schemas.microsoft.com/office/drawing/2014/main" id="{DD00D428-B58C-4247-1E70-51B502D8D1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58871" y="5278099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4199EC8-272D-9932-9199-43152CD2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DA6A18A-132B-D0F4-CE3D-CD27075F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</a:rPr>
              <a:t>對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牛</a:t>
            </a:r>
            <a:r>
              <a:rPr lang="zh-CN" altLang="en-US" b="1" dirty="0">
                <a:ea typeface="华文楷体" panose="02010600040101010101" pitchFamily="2" charset="-122"/>
              </a:rPr>
              <a:t>彈琴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8227" y="5654291"/>
            <a:ext cx="3466959" cy="953135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address the wrong audience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对牛弹琴-布谷鸟配音_1707112060291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10455" y="4709795"/>
            <a:ext cx="619125" cy="619125"/>
          </a:xfrm>
          <a:prstGeom prst="rect">
            <a:avLst/>
          </a:prstGeom>
        </p:spPr>
      </p:pic>
      <p:pic>
        <p:nvPicPr>
          <p:cNvPr id="108" name="内容占位符 107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23305" y="1031875"/>
            <a:ext cx="4156710" cy="4156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2"/>
          <p:cNvSpPr txBox="1"/>
          <p:nvPr/>
        </p:nvSpPr>
        <p:spPr>
          <a:xfrm>
            <a:off x="889182" y="5654291"/>
            <a:ext cx="3466959" cy="953135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play the lute to a cow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4242435" y="6111240"/>
            <a:ext cx="524510" cy="25717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3281E-E9F9-567A-3ED7-21C86DF05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004449-32B7-3BA6-9EB9-FA38EF75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ldLvl="0" animBg="1"/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下圍</a:t>
            </a:r>
            <a:r>
              <a:rPr lang="zh-CN" altLang="en-US" b="1" dirty="0">
                <a:ea typeface="华文楷体" panose="02010600040101010101" pitchFamily="2" charset="-122"/>
              </a:rPr>
              <a:t>棋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go</a:t>
            </a:r>
          </a:p>
        </p:txBody>
      </p:sp>
      <p:pic>
        <p:nvPicPr>
          <p:cNvPr id="109" name="内容占位符 108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158865" y="803275"/>
            <a:ext cx="4470400" cy="447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Audio Recording Feb 9, 2025 at 10:06:27 PM">
            <a:hlinkClick r:id="" action="ppaction://media"/>
            <a:extLst>
              <a:ext uri="{FF2B5EF4-FFF2-40B4-BE49-F238E27FC236}">
                <a16:creationId xmlns:a16="http://schemas.microsoft.com/office/drawing/2014/main" id="{185B1D83-6F89-D1C2-FE0B-48B2129078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5356" y="5229113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96BB5E-1321-372C-BD21-6BB1B062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DCF2E9-6E1E-6280-0DC2-6B61DB6DE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志趣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101" y="5402619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interests</a:t>
            </a:r>
          </a:p>
        </p:txBody>
      </p:sp>
      <p:pic>
        <p:nvPicPr>
          <p:cNvPr id="101" name="内容占位符 100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277485" y="1739265"/>
            <a:ext cx="2738755" cy="27387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内容占位符 101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696325" y="1739265"/>
            <a:ext cx="2666365" cy="27387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志趣-布谷鸟配音_170711241839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32680" y="5402580"/>
            <a:ext cx="495300" cy="4953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33EBD-6EA4-78C3-7265-90970452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9295A-110C-5CAC-2604-A9641407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</a:rPr>
              <a:t>相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投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101" y="5402619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congenial</a:t>
            </a:r>
          </a:p>
        </p:txBody>
      </p:sp>
      <p:pic>
        <p:nvPicPr>
          <p:cNvPr id="103" name="图片 102"/>
          <p:cNvPicPr/>
          <p:nvPr/>
        </p:nvPicPr>
        <p:blipFill>
          <a:blip r:embed="rId4"/>
          <a:stretch>
            <a:fillRect/>
          </a:stretch>
        </p:blipFill>
        <p:spPr>
          <a:xfrm>
            <a:off x="6455410" y="1392555"/>
            <a:ext cx="3684270" cy="3620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相投-布谷鸟配音_170711244290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16450" y="5305425"/>
            <a:ext cx="619125" cy="6191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E062F-7F05-FEA3-D1FC-E1D212DC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B74B65-2278-6B14-3F67-3313181A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ea typeface="华文楷体" panose="02010600040101010101" pitchFamily="2" charset="-122"/>
              </a:rPr>
              <a:t>氣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氛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atmosphere</a:t>
            </a:r>
          </a:p>
        </p:txBody>
      </p:sp>
      <p:pic>
        <p:nvPicPr>
          <p:cNvPr id="104" name="内容占位符 103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354445" y="1337310"/>
            <a:ext cx="3472180" cy="3472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Audio Recording Feb 9, 2025 at 10:00:24 PM">
            <a:hlinkClick r:id="" action="ppaction://media"/>
            <a:extLst>
              <a:ext uri="{FF2B5EF4-FFF2-40B4-BE49-F238E27FC236}">
                <a16:creationId xmlns:a16="http://schemas.microsoft.com/office/drawing/2014/main" id="{1AD8B92E-DC7C-2059-3C1F-0CDDA52CD7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05828" y="5245442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F17109-0E01-8921-653F-4600D4D8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55652F-0A91-FEC5-C39C-44797206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a typeface="华文楷体" panose="02010600040101010101" pitchFamily="2" charset="-122"/>
              </a:rPr>
              <a:t>十分活</a:t>
            </a:r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躍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Very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lively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pic>
        <p:nvPicPr>
          <p:cNvPr id="105" name="内容占位符 10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83020" y="1222375"/>
            <a:ext cx="4114800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Audio Recording Feb 9, 2025 at 10:01:08 PM">
            <a:hlinkClick r:id="" action="ppaction://media"/>
            <a:extLst>
              <a:ext uri="{FF2B5EF4-FFF2-40B4-BE49-F238E27FC236}">
                <a16:creationId xmlns:a16="http://schemas.microsoft.com/office/drawing/2014/main" id="{C12CEEB9-1845-47D5-E8A4-3E0819F0AF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47393" y="5242013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0B9A84-16C8-A114-B322-8217267CE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E078EB-C2D8-C64B-23E6-036E9A11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踢足球</a:t>
            </a:r>
            <a:endParaRPr lang="en-US" b="1" dirty="0">
              <a:ea typeface="华文楷体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p</a:t>
            </a:r>
            <a:r>
              <a:rPr lang="en-US" altLang="zh-CN" sz="2800" dirty="0">
                <a:solidFill>
                  <a:schemeClr val="bg1"/>
                </a:solidFill>
              </a:rPr>
              <a:t>lay football</a:t>
            </a:r>
          </a:p>
        </p:txBody>
      </p:sp>
      <p:pic>
        <p:nvPicPr>
          <p:cNvPr id="106" name="内容占位符 10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11934" y="723032"/>
            <a:ext cx="3190240" cy="3097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8245929" y="916305"/>
            <a:ext cx="3057071" cy="26403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8245929" y="3468171"/>
            <a:ext cx="3267619" cy="26831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Audio Recording Feb 9, 2025 at 10:02:17 PM">
            <a:hlinkClick r:id="" action="ppaction://media"/>
            <a:extLst>
              <a:ext uri="{FF2B5EF4-FFF2-40B4-BE49-F238E27FC236}">
                <a16:creationId xmlns:a16="http://schemas.microsoft.com/office/drawing/2014/main" id="{00057E95-FED2-9E8D-2DC6-1D7574E666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23987" y="5322168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494190-A871-BD6F-81EF-EC3D56D8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65CD90-1447-DACB-1E33-06B3048F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  <a:sym typeface="+mn-ea"/>
              </a:rPr>
              <a:t>騎自行</a:t>
            </a:r>
            <a:r>
              <a:rPr lang="zh-CN" altLang="en-US" b="1" dirty="0">
                <a:ea typeface="华文楷体" panose="02010600040101010101" pitchFamily="2" charset="-122"/>
              </a:rPr>
              <a:t>車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to ride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a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bike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9" name="内容占位符 108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386195" y="1305560"/>
            <a:ext cx="3648075" cy="3648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Audio Recording Feb 9, 2025 at 10:03:58 PM">
            <a:hlinkClick r:id="" action="ppaction://media"/>
            <a:extLst>
              <a:ext uri="{FF2B5EF4-FFF2-40B4-BE49-F238E27FC236}">
                <a16:creationId xmlns:a16="http://schemas.microsoft.com/office/drawing/2014/main" id="{7B91E393-E843-2EA0-76DB-2033D8968D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07858" y="5245442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C2E6CA-BE1F-AB4B-B078-FB56977C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5760CF-3D1D-6B5A-C652-1CC775B2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highlight>
                  <a:srgbClr val="FF0000"/>
                </a:highlight>
                <a:ea typeface="华文楷体" panose="02010600040101010101" pitchFamily="2" charset="-122"/>
              </a:rPr>
              <a:t>打棒</a:t>
            </a:r>
            <a:r>
              <a:rPr lang="zh-CN" altLang="en-US" b="1" dirty="0">
                <a:ea typeface="华文楷体" panose="02010600040101010101" pitchFamily="2" charset="-122"/>
              </a:rPr>
              <a:t>球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092" y="5487286"/>
            <a:ext cx="3466959" cy="52197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play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baseball</a:t>
            </a:r>
          </a:p>
        </p:txBody>
      </p:sp>
      <p:pic>
        <p:nvPicPr>
          <p:cNvPr id="110" name="内容占位符 10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292850" y="1046480"/>
            <a:ext cx="3688715" cy="3688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Audio Recording Feb 9, 2025 at 10:08:48 PM">
            <a:hlinkClick r:id="" action="ppaction://media"/>
            <a:extLst>
              <a:ext uri="{FF2B5EF4-FFF2-40B4-BE49-F238E27FC236}">
                <a16:creationId xmlns:a16="http://schemas.microsoft.com/office/drawing/2014/main" id="{3B2C55F0-48D8-3661-EDA3-26206A9B8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83200" y="5341871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97985C-A2E8-39BA-996C-F5713991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77F348-F570-D420-FBC0-290BA614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MyMDAyZmJhZDBjNmI2ZjYyMzRhNzcxNmYyMDU3ODIifQ=="/>
</p:tagLst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{F16C413E-0A3A-CC4D-9C95-9B5E57E77D86}tf16401369</Template>
  <TotalTime>16</TotalTime>
  <Words>176</Words>
  <Application>Microsoft Macintosh PowerPoint</Application>
  <PresentationFormat>Widescreen</PresentationFormat>
  <Paragraphs>94</Paragraphs>
  <Slides>23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STKaiti</vt:lpstr>
      <vt:lpstr>Calibri</vt:lpstr>
      <vt:lpstr>Calibri Light</vt:lpstr>
      <vt:lpstr>Rockwell</vt:lpstr>
      <vt:lpstr>Wingdings</vt:lpstr>
      <vt:lpstr>Atlas</vt:lpstr>
      <vt:lpstr>愛好（hào ）</vt:lpstr>
      <vt:lpstr>各有所愛</vt:lpstr>
      <vt:lpstr>志趣</vt:lpstr>
      <vt:lpstr>相投</vt:lpstr>
      <vt:lpstr>氣氛</vt:lpstr>
      <vt:lpstr>十分活躍</vt:lpstr>
      <vt:lpstr>踢足球</vt:lpstr>
      <vt:lpstr>騎自行車</vt:lpstr>
      <vt:lpstr>打棒球</vt:lpstr>
      <vt:lpstr>打籃球</vt:lpstr>
      <vt:lpstr>打網球</vt:lpstr>
      <vt:lpstr>游泳</vt:lpstr>
      <vt:lpstr>畫畫</vt:lpstr>
      <vt:lpstr>下棋</vt:lpstr>
      <vt:lpstr>彈吉他</vt:lpstr>
      <vt:lpstr>書法</vt:lpstr>
      <vt:lpstr>逗你玩兒</vt:lpstr>
      <vt:lpstr>接著Verb </vt:lpstr>
      <vt:lpstr>專 業</vt:lpstr>
      <vt:lpstr>主 修</vt:lpstr>
      <vt:lpstr>彈鋼琴</vt:lpstr>
      <vt:lpstr>對牛彈琴</vt:lpstr>
      <vt:lpstr>下圍棋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19173854150</dc:creator>
  <cp:lastModifiedBy>19173854150</cp:lastModifiedBy>
  <cp:revision>482</cp:revision>
  <dcterms:created xsi:type="dcterms:W3CDTF">2023-09-12T22:19:00Z</dcterms:created>
  <dcterms:modified xsi:type="dcterms:W3CDTF">2025-02-10T03:10:05Z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0E62684C9523421A96828C6BC2307D45_12</vt:lpwstr>
  </property>
  <property fmtid="{D5CDD505-2E9C-101B-9397-08002B2CF9AE}" pid="3" name="KSOProductBuildVer">
    <vt:lpwstr>2052-12.1.0.16388</vt:lpwstr>
  </property>
</Properties>
</file>