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40"/>
  </p:notesMasterIdLst>
  <p:sldIdLst>
    <p:sldId id="668" r:id="rId2"/>
    <p:sldId id="630" r:id="rId3"/>
    <p:sldId id="635" r:id="rId4"/>
    <p:sldId id="634" r:id="rId5"/>
    <p:sldId id="633" r:id="rId6"/>
    <p:sldId id="632" r:id="rId7"/>
    <p:sldId id="631" r:id="rId8"/>
    <p:sldId id="640" r:id="rId9"/>
    <p:sldId id="639" r:id="rId10"/>
    <p:sldId id="638" r:id="rId11"/>
    <p:sldId id="658" r:id="rId12"/>
    <p:sldId id="637" r:id="rId13"/>
    <p:sldId id="645" r:id="rId14"/>
    <p:sldId id="644" r:id="rId15"/>
    <p:sldId id="643" r:id="rId16"/>
    <p:sldId id="642" r:id="rId17"/>
    <p:sldId id="641" r:id="rId18"/>
    <p:sldId id="647" r:id="rId19"/>
    <p:sldId id="652" r:id="rId20"/>
    <p:sldId id="651" r:id="rId21"/>
    <p:sldId id="650" r:id="rId22"/>
    <p:sldId id="649" r:id="rId23"/>
    <p:sldId id="648" r:id="rId24"/>
    <p:sldId id="646" r:id="rId25"/>
    <p:sldId id="653" r:id="rId26"/>
    <p:sldId id="654" r:id="rId27"/>
    <p:sldId id="657" r:id="rId28"/>
    <p:sldId id="656" r:id="rId29"/>
    <p:sldId id="655" r:id="rId30"/>
    <p:sldId id="659" r:id="rId31"/>
    <p:sldId id="667" r:id="rId32"/>
    <p:sldId id="666" r:id="rId33"/>
    <p:sldId id="665" r:id="rId34"/>
    <p:sldId id="664" r:id="rId35"/>
    <p:sldId id="663" r:id="rId36"/>
    <p:sldId id="662" r:id="rId37"/>
    <p:sldId id="661" r:id="rId38"/>
    <p:sldId id="660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awei" initials="h" lastIdx="11" clrIdx="0">
    <p:extLst>
      <p:ext uri="{19B8F6BF-5375-455C-9EA6-DF929625EA0E}">
        <p15:presenceInfo xmlns:p15="http://schemas.microsoft.com/office/powerpoint/2012/main" userId="829ada101f0611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12" autoAdjust="0"/>
    <p:restoredTop sz="96143"/>
  </p:normalViewPr>
  <p:slideViewPr>
    <p:cSldViewPr snapToGrid="0">
      <p:cViewPr varScale="1">
        <p:scale>
          <a:sx n="80" d="100"/>
          <a:sy n="80" d="100"/>
        </p:scale>
        <p:origin x="200" y="1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110E8-74E5-414B-A4CE-53041BC66B20}" type="datetimeFigureOut">
              <a:rPr lang="en-US" smtClean="0"/>
              <a:t>2/9/25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DB55D-1372-3E43-BB26-349E77AA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53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9DD88324-C413-3949-BB5F-77A3ABFBF21C}" type="datetime1">
              <a:rPr lang="en-US" smtClean="0"/>
              <a:t>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2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43D7-7E6C-884F-8ECC-B8E0A87B2B4C}" type="datetime1">
              <a:rPr lang="en-US" smtClean="0"/>
              <a:t>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88ED6BF-53A5-E049-AAAF-3089586CA16C}" type="datetime1">
              <a:rPr lang="en-US" smtClean="0"/>
              <a:t>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6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0A33-18DE-C24D-A927-4DD79CD249C9}" type="datetime1">
              <a:rPr lang="en-US" smtClean="0"/>
              <a:t>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6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27FE90C-93FA-7F43-8312-78F5F4621B37}" type="datetime1">
              <a:rPr lang="en-US" smtClean="0"/>
              <a:t>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1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1E90F6E-6243-BA40-B2DF-F83A3DFA6452}" type="datetime1">
              <a:rPr lang="en-US" smtClean="0"/>
              <a:t>2/9/25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6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D130D9F-51F1-3048-AE5B-56236FD454FC}" type="datetime1">
              <a:rPr lang="en-US" smtClean="0"/>
              <a:t>2/9/25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8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86A3A-C52A-C645-81C3-1D2D546301F4}" type="datetime1">
              <a:rPr lang="en-US" smtClean="0"/>
              <a:t>2/9/25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058D027-1485-A246-BEFB-A824BA15D84A}" type="datetime1">
              <a:rPr lang="en-US" smtClean="0"/>
              <a:t>2/9/25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2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97D3-CC6A-8D42-8027-D98CE33B5EDF}" type="datetime1">
              <a:rPr lang="en-US" smtClean="0"/>
              <a:t>2/9/25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1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1694199-857B-D04B-88CC-A0DA6AF2738D}" type="datetime1">
              <a:rPr lang="en-US" smtClean="0"/>
              <a:t>2/9/25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1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5E539-B627-264E-A7F4-55F8E14897BB}" type="datetime1">
              <a:rPr lang="en-US" smtClean="0"/>
              <a:t>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6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gi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5.png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5.png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5.png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5.png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5.png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5.png"/><Relationship Id="rId4" Type="http://schemas.openxmlformats.org/officeDocument/2006/relationships/image" Target="../media/image3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5.png"/><Relationship Id="rId4" Type="http://schemas.openxmlformats.org/officeDocument/2006/relationships/image" Target="../media/image3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5.png"/><Relationship Id="rId4" Type="http://schemas.openxmlformats.org/officeDocument/2006/relationships/image" Target="../media/image3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5.png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5.png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5.png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5" Type="http://schemas.openxmlformats.org/officeDocument/2006/relationships/image" Target="../media/image5.png"/><Relationship Id="rId4" Type="http://schemas.openxmlformats.org/officeDocument/2006/relationships/image" Target="../media/image3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5" Type="http://schemas.openxmlformats.org/officeDocument/2006/relationships/image" Target="../media/image5.png"/><Relationship Id="rId4" Type="http://schemas.openxmlformats.org/officeDocument/2006/relationships/image" Target="../media/image4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5.png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5" Type="http://schemas.openxmlformats.org/officeDocument/2006/relationships/image" Target="../media/image5.png"/><Relationship Id="rId4" Type="http://schemas.openxmlformats.org/officeDocument/2006/relationships/image" Target="../media/image4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image" Target="../media/image46.gif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image" Target="../media/image5.png"/><Relationship Id="rId5" Type="http://schemas.openxmlformats.org/officeDocument/2006/relationships/image" Target="../media/image48.gif"/><Relationship Id="rId4" Type="http://schemas.openxmlformats.org/officeDocument/2006/relationships/image" Target="../media/image4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5" Type="http://schemas.openxmlformats.org/officeDocument/2006/relationships/image" Target="../media/image5.png"/><Relationship Id="rId4" Type="http://schemas.openxmlformats.org/officeDocument/2006/relationships/image" Target="../media/image49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5" Type="http://schemas.openxmlformats.org/officeDocument/2006/relationships/image" Target="../media/image5.png"/><Relationship Id="rId4" Type="http://schemas.openxmlformats.org/officeDocument/2006/relationships/image" Target="../media/image17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5" Type="http://schemas.openxmlformats.org/officeDocument/2006/relationships/image" Target="../media/image5.png"/><Relationship Id="rId4" Type="http://schemas.openxmlformats.org/officeDocument/2006/relationships/image" Target="../media/image5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5" Type="http://schemas.openxmlformats.org/officeDocument/2006/relationships/image" Target="../media/image5.png"/><Relationship Id="rId4" Type="http://schemas.openxmlformats.org/officeDocument/2006/relationships/image" Target="../media/image51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5" Type="http://schemas.openxmlformats.org/officeDocument/2006/relationships/image" Target="../media/image5.png"/><Relationship Id="rId4" Type="http://schemas.openxmlformats.org/officeDocument/2006/relationships/image" Target="../media/image52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5" Type="http://schemas.openxmlformats.org/officeDocument/2006/relationships/image" Target="../media/image5.png"/><Relationship Id="rId4" Type="http://schemas.openxmlformats.org/officeDocument/2006/relationships/image" Target="../media/image53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5" Type="http://schemas.openxmlformats.org/officeDocument/2006/relationships/image" Target="../media/image5.png"/><Relationship Id="rId4" Type="http://schemas.openxmlformats.org/officeDocument/2006/relationships/image" Target="../media/image54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5" Type="http://schemas.openxmlformats.org/officeDocument/2006/relationships/image" Target="../media/image5.png"/><Relationship Id="rId4" Type="http://schemas.openxmlformats.org/officeDocument/2006/relationships/image" Target="../media/image55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6" Type="http://schemas.openxmlformats.org/officeDocument/2006/relationships/image" Target="../media/image5.png"/><Relationship Id="rId5" Type="http://schemas.openxmlformats.org/officeDocument/2006/relationships/image" Target="../media/image57.gif"/><Relationship Id="rId4" Type="http://schemas.openxmlformats.org/officeDocument/2006/relationships/image" Target="../media/image56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5" Type="http://schemas.openxmlformats.org/officeDocument/2006/relationships/image" Target="../media/image5.png"/><Relationship Id="rId4" Type="http://schemas.openxmlformats.org/officeDocument/2006/relationships/image" Target="../media/image58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5" Type="http://schemas.openxmlformats.org/officeDocument/2006/relationships/image" Target="../media/image5.png"/><Relationship Id="rId4" Type="http://schemas.openxmlformats.org/officeDocument/2006/relationships/image" Target="../media/image59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5" Type="http://schemas.openxmlformats.org/officeDocument/2006/relationships/image" Target="../media/image5.png"/><Relationship Id="rId4" Type="http://schemas.openxmlformats.org/officeDocument/2006/relationships/image" Target="../media/image6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5.png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5.png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5.png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傳統節日</a:t>
            </a:r>
            <a:endParaRPr lang="en-US" b="1" dirty="0">
              <a:highlight>
                <a:srgbClr val="FF0000"/>
              </a:highlight>
              <a:ea typeface="华文楷体" panose="0201060004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Traditional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festival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967672-9A0E-DD56-7BF4-53778067A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8369" y="1665561"/>
            <a:ext cx="1924424" cy="19244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2B2B32-2C9D-2FAB-67A9-03A6EC8BC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0559" y="628758"/>
            <a:ext cx="1924425" cy="19244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566C7C-3ED8-1D6E-1F99-8261595230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7739" y="3617635"/>
            <a:ext cx="1827836" cy="18278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83CB20-0463-2847-4CE7-49F55E831D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5575" y="4077116"/>
            <a:ext cx="1905000" cy="1905000"/>
          </a:xfrm>
          <a:prstGeom prst="rect">
            <a:avLst/>
          </a:prstGeom>
        </p:spPr>
      </p:pic>
      <p:pic>
        <p:nvPicPr>
          <p:cNvPr id="15" name="Audio Recording Feb 9, 2025 at 9:30:00 PM">
            <a:hlinkClick r:id="" action="ppaction://media"/>
            <a:extLst>
              <a:ext uri="{FF2B5EF4-FFF2-40B4-BE49-F238E27FC236}">
                <a16:creationId xmlns:a16="http://schemas.microsoft.com/office/drawing/2014/main" id="{D7E53336-7C0B-08F9-2740-BA44020985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14306" y="5416442"/>
            <a:ext cx="812800" cy="812800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9B4AB47B-811B-0BA8-3CBB-40D10A17A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515B4D9-8CE1-8E71-0D54-755A225A6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2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跳跳舞</a:t>
            </a:r>
            <a:endParaRPr lang="en-US" b="1" dirty="0">
              <a:highlight>
                <a:srgbClr val="FF0000"/>
              </a:highlight>
              <a:ea typeface="华文楷体" panose="0201060004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to dance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a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bit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1484BAD-9F87-D3C6-0387-8874F0D11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6911" y="2014917"/>
            <a:ext cx="2828166" cy="28281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8C4476E-58F7-EB6A-3ABC-5A016E4767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9611" y="2014917"/>
            <a:ext cx="2828166" cy="2828166"/>
          </a:xfrm>
          <a:prstGeom prst="rect">
            <a:avLst/>
          </a:prstGeom>
        </p:spPr>
      </p:pic>
      <p:pic>
        <p:nvPicPr>
          <p:cNvPr id="4" name="Audio Recording Feb 20, 2024 at 9:33:02 PM">
            <a:hlinkClick r:id="" action="ppaction://media"/>
            <a:extLst>
              <a:ext uri="{FF2B5EF4-FFF2-40B4-BE49-F238E27FC236}">
                <a16:creationId xmlns:a16="http://schemas.microsoft.com/office/drawing/2014/main" id="{B83BB4BD-A6D9-E0EA-6145-C634E7F9C5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83200" y="5197706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F89FF-38E6-599C-768C-07D5171A0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73460D1-7B34-F4F5-F442-5FB0B643A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0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熱熱鬧鬧地</a:t>
            </a:r>
            <a:endParaRPr lang="en-US" b="1" dirty="0">
              <a:highlight>
                <a:srgbClr val="FF0000"/>
              </a:highlight>
              <a:ea typeface="华文楷体" panose="0201060004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to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do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 err="1">
                <a:solidFill>
                  <a:schemeClr val="bg1"/>
                </a:solidFill>
              </a:rPr>
              <a:t>sth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lively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E14755A-3DB8-5653-F56C-B920A2BE5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476" y="1856820"/>
            <a:ext cx="2949547" cy="29495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4C8C0E-682C-3244-2517-995C4A9013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3810" y="1856820"/>
            <a:ext cx="2949547" cy="2949547"/>
          </a:xfrm>
          <a:prstGeom prst="rect">
            <a:avLst/>
          </a:prstGeom>
        </p:spPr>
      </p:pic>
      <p:pic>
        <p:nvPicPr>
          <p:cNvPr id="4" name="Audio Recording Feb 20, 2024 at 9:34:02 PM">
            <a:hlinkClick r:id="" action="ppaction://media"/>
            <a:extLst>
              <a:ext uri="{FF2B5EF4-FFF2-40B4-BE49-F238E27FC236}">
                <a16:creationId xmlns:a16="http://schemas.microsoft.com/office/drawing/2014/main" id="{75B8FCB0-7D65-52F6-2C3D-0FC4B3D723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44169" y="5342496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032B0-4DB5-AD49-3E69-75E2C2FE1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4CF59-F39A-7382-728E-8BADF7BF0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2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ea typeface="华文楷体" panose="02010600040101010101" pitchFamily="2" charset="-122"/>
              </a:rPr>
              <a:t>真</a:t>
            </a:r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希望</a:t>
            </a:r>
            <a:endParaRPr lang="en-US" b="1" dirty="0">
              <a:highlight>
                <a:srgbClr val="FF0000"/>
              </a:highlight>
              <a:ea typeface="华文楷体" panose="0201060004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</a:rPr>
              <a:t>（</a:t>
            </a:r>
            <a:r>
              <a:rPr lang="en-US" altLang="zh-TW" sz="2800" dirty="0">
                <a:solidFill>
                  <a:schemeClr val="bg1"/>
                </a:solidFill>
              </a:rPr>
              <a:t>I</a:t>
            </a:r>
            <a:r>
              <a:rPr lang="zh-TW" altLang="en-US" sz="2800" dirty="0">
                <a:solidFill>
                  <a:schemeClr val="bg1"/>
                </a:solidFill>
              </a:rPr>
              <a:t>）</a:t>
            </a:r>
            <a:r>
              <a:rPr lang="en-US" sz="2800" dirty="0">
                <a:solidFill>
                  <a:schemeClr val="bg1"/>
                </a:solidFill>
              </a:rPr>
              <a:t>wish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AEB00A7-1DAB-2189-DAEA-693E3D52B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3095" y="1906047"/>
            <a:ext cx="2900320" cy="290032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EC47C81-D814-17BD-2D8E-3D2537A40E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9843" y="1906047"/>
            <a:ext cx="2900320" cy="2900320"/>
          </a:xfrm>
          <a:prstGeom prst="rect">
            <a:avLst/>
          </a:prstGeom>
        </p:spPr>
      </p:pic>
      <p:pic>
        <p:nvPicPr>
          <p:cNvPr id="4" name="Audio Recording Feb 9, 2025 at 9:45:14 PM">
            <a:hlinkClick r:id="" action="ppaction://media"/>
            <a:extLst>
              <a:ext uri="{FF2B5EF4-FFF2-40B4-BE49-F238E27FC236}">
                <a16:creationId xmlns:a16="http://schemas.microsoft.com/office/drawing/2014/main" id="{08424AE1-0AFE-38FF-424B-C80DAED04D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06695" y="5342496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8AFF7-7BF8-086B-7D24-41A5D0D0B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E6C2DE-B950-0B71-F274-BAADE79DC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6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表演節目</a:t>
            </a:r>
            <a:endParaRPr lang="en-US" b="1" dirty="0">
              <a:highlight>
                <a:srgbClr val="FF0000"/>
              </a:highlight>
              <a:ea typeface="华文楷体" panose="0201060004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564767" y="5584392"/>
            <a:ext cx="4231627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to perform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D0BFB0E-F499-353A-81D9-2C593C975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0728" y="1958271"/>
            <a:ext cx="2779615" cy="277961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9E21089-68EE-E364-3C2B-19B0F5E2D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0660" y="1958271"/>
            <a:ext cx="2779615" cy="2779615"/>
          </a:xfrm>
          <a:prstGeom prst="rect">
            <a:avLst/>
          </a:prstGeom>
        </p:spPr>
      </p:pic>
      <p:pic>
        <p:nvPicPr>
          <p:cNvPr id="4" name="Audio Recording Feb 9, 2025 at 9:45:33 PM">
            <a:hlinkClick r:id="" action="ppaction://media"/>
            <a:extLst>
              <a:ext uri="{FF2B5EF4-FFF2-40B4-BE49-F238E27FC236}">
                <a16:creationId xmlns:a16="http://schemas.microsoft.com/office/drawing/2014/main" id="{DF70EF8B-9EEA-EB1A-E33E-39FFC63D01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97094" y="5439602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91BFC-556F-2EC5-5995-A79E1473C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AD39F0-1BE2-C15B-B695-D7716B0E3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6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犯愁</a:t>
            </a:r>
            <a:endParaRPr lang="en-US" b="1" dirty="0">
              <a:highlight>
                <a:srgbClr val="FF0000"/>
              </a:highlight>
              <a:ea typeface="华文楷体" panose="0201060004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be anxious about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7D7013A-CD1D-07E4-FCC4-F199AEEC4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1715" y="1957276"/>
            <a:ext cx="2780609" cy="278060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3946C5-5FA9-6566-7AC0-84EADC9BFA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3968" y="1957276"/>
            <a:ext cx="2780609" cy="2780609"/>
          </a:xfrm>
          <a:prstGeom prst="rect">
            <a:avLst/>
          </a:prstGeom>
        </p:spPr>
      </p:pic>
      <p:pic>
        <p:nvPicPr>
          <p:cNvPr id="4" name="Audio Recording Feb 9, 2025 at 9:45:46 PM">
            <a:hlinkClick r:id="" action="ppaction://media"/>
            <a:extLst>
              <a:ext uri="{FF2B5EF4-FFF2-40B4-BE49-F238E27FC236}">
                <a16:creationId xmlns:a16="http://schemas.microsoft.com/office/drawing/2014/main" id="{C41B7319-93AD-BDA8-907A-6F2FD1AD60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85315" y="5197706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67E9A-54AC-DD59-B385-730A15E9D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2048C0-E5D8-78A6-61BF-7BAAF0231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8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既</a:t>
            </a:r>
            <a:r>
              <a:rPr lang="zh-CN" altLang="en-US" b="1" dirty="0">
                <a:ea typeface="华文楷体" panose="02010600040101010101" pitchFamily="2" charset="-122"/>
              </a:rPr>
              <a:t>然</a:t>
            </a:r>
            <a:endParaRPr lang="en-US" b="1" dirty="0">
              <a:ea typeface="华文楷体" panose="0201060004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since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B0B03E9-4441-1DF1-BA89-9DB892341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5846" y="1828800"/>
            <a:ext cx="3200400" cy="3200400"/>
          </a:xfrm>
          <a:prstGeom prst="rect">
            <a:avLst/>
          </a:prstGeom>
        </p:spPr>
      </p:pic>
      <p:pic>
        <p:nvPicPr>
          <p:cNvPr id="4" name="Audio Recording Feb 9, 2025 at 9:45:57 PM">
            <a:hlinkClick r:id="" action="ppaction://media"/>
            <a:extLst>
              <a:ext uri="{FF2B5EF4-FFF2-40B4-BE49-F238E27FC236}">
                <a16:creationId xmlns:a16="http://schemas.microsoft.com/office/drawing/2014/main" id="{C5AC77FB-FEA6-F436-19A6-0D1E34D4C9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32927" y="5197706"/>
            <a:ext cx="812800" cy="8128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BF54997-67C5-8609-A44D-F9D04F202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B12891E-CB61-B16C-45EE-4E27E620F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1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ea typeface="华文楷体" panose="02010600040101010101" pitchFamily="2" charset="-122"/>
              </a:rPr>
              <a:t>左</a:t>
            </a:r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思</a:t>
            </a:r>
            <a:r>
              <a:rPr lang="zh-CN" altLang="en-US" b="1" dirty="0">
                <a:ea typeface="华文楷体" panose="02010600040101010101" pitchFamily="2" charset="-122"/>
              </a:rPr>
              <a:t>右想</a:t>
            </a:r>
            <a:endParaRPr lang="en-US" b="1" dirty="0">
              <a:ea typeface="华文楷体" panose="0201060004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656927" y="5470353"/>
            <a:ext cx="4047308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turn over in one's mind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C6587E2-342C-D141-A4F6-29147BADD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348" y="1723604"/>
            <a:ext cx="3200400" cy="3200400"/>
          </a:xfrm>
          <a:prstGeom prst="rect">
            <a:avLst/>
          </a:prstGeom>
        </p:spPr>
      </p:pic>
      <p:pic>
        <p:nvPicPr>
          <p:cNvPr id="4" name="Audio Recording Feb 9, 2025 at 9:46:13 PM">
            <a:hlinkClick r:id="" action="ppaction://media"/>
            <a:extLst>
              <a:ext uri="{FF2B5EF4-FFF2-40B4-BE49-F238E27FC236}">
                <a16:creationId xmlns:a16="http://schemas.microsoft.com/office/drawing/2014/main" id="{70942890-F03D-232C-1D39-632DA6060F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96042" y="5325563"/>
            <a:ext cx="812800" cy="8128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FF885D5-3A28-488D-3294-5794E3A25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9F1ED0-60CF-69C6-220C-CD43EDDA0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5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幾</a:t>
            </a:r>
            <a:r>
              <a:rPr lang="zh-CN" altLang="en-US" b="1" dirty="0">
                <a:ea typeface="华文楷体" panose="02010600040101010101" pitchFamily="2" charset="-122"/>
              </a:rPr>
              <a:t>天</a:t>
            </a:r>
            <a:endParaRPr lang="en-US" b="1" dirty="0">
              <a:ea typeface="华文楷体" panose="0201060004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several days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F94AB2E-D5BA-A6A9-FB96-BB355AD60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754" y="1828800"/>
            <a:ext cx="3200400" cy="3200400"/>
          </a:xfrm>
          <a:prstGeom prst="rect">
            <a:avLst/>
          </a:prstGeom>
        </p:spPr>
      </p:pic>
      <p:pic>
        <p:nvPicPr>
          <p:cNvPr id="4" name="Audio Recording Feb 9, 2025 at 9:46:27 PM">
            <a:hlinkClick r:id="" action="ppaction://media"/>
            <a:extLst>
              <a:ext uri="{FF2B5EF4-FFF2-40B4-BE49-F238E27FC236}">
                <a16:creationId xmlns:a16="http://schemas.microsoft.com/office/drawing/2014/main" id="{3C584416-460E-4342-1474-C41C70ADB5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19579" y="5342496"/>
            <a:ext cx="812800" cy="8128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2603450-FBED-F71A-9CD2-6D9B0685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F17900F-D372-955E-4013-3DAA80AE3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4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根據</a:t>
            </a:r>
            <a:endParaRPr lang="en-US" b="1" dirty="0">
              <a:highlight>
                <a:srgbClr val="FF0000"/>
              </a:highlight>
              <a:ea typeface="华文楷体" panose="0201060004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according to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36C29FA-2E88-916D-F060-CE8DA3D91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0727" y="1897281"/>
            <a:ext cx="2909086" cy="290908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C254132-7818-0CDC-2C73-9F189A13B1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3199" y="1897281"/>
            <a:ext cx="2909086" cy="2909086"/>
          </a:xfrm>
          <a:prstGeom prst="rect">
            <a:avLst/>
          </a:prstGeom>
        </p:spPr>
      </p:pic>
      <p:pic>
        <p:nvPicPr>
          <p:cNvPr id="4" name="Audio Recording Feb 9, 2025 at 9:46:38 PM">
            <a:hlinkClick r:id="" action="ppaction://media"/>
            <a:extLst>
              <a:ext uri="{FF2B5EF4-FFF2-40B4-BE49-F238E27FC236}">
                <a16:creationId xmlns:a16="http://schemas.microsoft.com/office/drawing/2014/main" id="{1DC96CBA-36B0-8404-9B07-7DAC159A2E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30071" y="5342496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34C6B-FF2E-0730-643C-3B043F10E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233818-2B50-57C2-8976-2B414AFC4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1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陰曆</a:t>
            </a:r>
            <a:endParaRPr lang="en-US" b="1" dirty="0">
              <a:highlight>
                <a:srgbClr val="FF0000"/>
              </a:highlight>
              <a:ea typeface="华文楷体" panose="0201060004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lunar calendar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ACE5BD5-2B96-91C5-1105-209704DE6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2636" y="1945832"/>
            <a:ext cx="2860535" cy="286053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F09D0E2-20EF-D1B9-D64D-62667361F3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6025" y="1945832"/>
            <a:ext cx="2860535" cy="2860535"/>
          </a:xfrm>
          <a:prstGeom prst="rect">
            <a:avLst/>
          </a:prstGeom>
        </p:spPr>
      </p:pic>
      <p:pic>
        <p:nvPicPr>
          <p:cNvPr id="4" name="Audio Recording Feb 9, 2025 at 9:46:47 PM">
            <a:hlinkClick r:id="" action="ppaction://media"/>
            <a:extLst>
              <a:ext uri="{FF2B5EF4-FFF2-40B4-BE49-F238E27FC236}">
                <a16:creationId xmlns:a16="http://schemas.microsoft.com/office/drawing/2014/main" id="{14DD6370-06E6-D987-2C53-0AD308D1F9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66236" y="5342496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3D50E3-AABD-D549-04B5-E9561CE14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319090-227E-1AE4-6A0E-B5FE91F08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7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喜迎新年</a:t>
            </a:r>
            <a:endParaRPr lang="en-US" b="1" dirty="0">
              <a:highlight>
                <a:srgbClr val="FF0000"/>
              </a:highlight>
              <a:ea typeface="华文楷体" panose="0201060004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95410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Happily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welcome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the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new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year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4BE6A39-4274-8458-0C31-642D7631E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929" y="1571540"/>
            <a:ext cx="3714919" cy="3714919"/>
          </a:xfrm>
          <a:prstGeom prst="rect">
            <a:avLst/>
          </a:prstGeom>
        </p:spPr>
      </p:pic>
      <p:pic>
        <p:nvPicPr>
          <p:cNvPr id="4" name="Audio Recording Feb 9, 2025 at 9:30:24 PM">
            <a:hlinkClick r:id="" action="ppaction://media"/>
            <a:extLst>
              <a:ext uri="{FF2B5EF4-FFF2-40B4-BE49-F238E27FC236}">
                <a16:creationId xmlns:a16="http://schemas.microsoft.com/office/drawing/2014/main" id="{F68458DA-9058-6919-D2D3-4CFD2E4F91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30821" y="5342496"/>
            <a:ext cx="812800" cy="8128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6BC0A4D-452E-2BCE-A834-046FDDDF8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F0D541C-BB4B-0933-5CB8-2D02E4356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計算</a:t>
            </a:r>
            <a:endParaRPr lang="en-US" b="1" dirty="0">
              <a:highlight>
                <a:srgbClr val="FF0000"/>
              </a:highlight>
              <a:ea typeface="华文楷体" panose="0201060004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to calculate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89D380E-3ED6-335F-32FF-F9E2BF5B8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072" y="1954226"/>
            <a:ext cx="2949547" cy="29495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E64C776-A828-9F5F-F342-A4CC05F31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3198" y="1954226"/>
            <a:ext cx="2949547" cy="2949547"/>
          </a:xfrm>
          <a:prstGeom prst="rect">
            <a:avLst/>
          </a:prstGeom>
        </p:spPr>
      </p:pic>
      <p:pic>
        <p:nvPicPr>
          <p:cNvPr id="4" name="Audio Recording Feb 9, 2025 at 9:46:58 PM">
            <a:hlinkClick r:id="" action="ppaction://media"/>
            <a:extLst>
              <a:ext uri="{FF2B5EF4-FFF2-40B4-BE49-F238E27FC236}">
                <a16:creationId xmlns:a16="http://schemas.microsoft.com/office/drawing/2014/main" id="{CA2E2D5E-AEAE-856A-FC39-31E0A5728B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35072" y="5342496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1C97D-067C-BB7C-03DA-140E6C605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617DE04-4D67-40CA-EF4C-88E5571D4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0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農</a:t>
            </a:r>
            <a:r>
              <a:rPr lang="zh-CN" altLang="en-US" b="1" dirty="0">
                <a:ea typeface="华文楷体" panose="02010600040101010101" pitchFamily="2" charset="-122"/>
              </a:rPr>
              <a:t>曆</a:t>
            </a:r>
            <a:endParaRPr lang="en-US" b="1" dirty="0">
              <a:ea typeface="华文楷体" panose="0201060004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lunar calendar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4E5F44A-DF5E-D8E7-1DC3-252B84FD1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729" y="1727092"/>
            <a:ext cx="3200400" cy="3200400"/>
          </a:xfrm>
          <a:prstGeom prst="rect">
            <a:avLst/>
          </a:prstGeom>
        </p:spPr>
      </p:pic>
      <p:pic>
        <p:nvPicPr>
          <p:cNvPr id="4" name="Audio Recording Feb 9, 2025 at 9:47:08 PM">
            <a:hlinkClick r:id="" action="ppaction://media"/>
            <a:extLst>
              <a:ext uri="{FF2B5EF4-FFF2-40B4-BE49-F238E27FC236}">
                <a16:creationId xmlns:a16="http://schemas.microsoft.com/office/drawing/2014/main" id="{E2A31626-17F9-70D7-CE87-E684A2EA4D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71452" y="5197706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42D51-B381-B711-C0C3-C737B8102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511437-1C5C-D339-E4E4-5FD717EAB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4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陽</a:t>
            </a:r>
            <a:r>
              <a:rPr lang="zh-CN" altLang="en-US" b="1" dirty="0">
                <a:ea typeface="华文楷体" panose="02010600040101010101" pitchFamily="2" charset="-122"/>
              </a:rPr>
              <a:t>曆</a:t>
            </a:r>
            <a:endParaRPr lang="en-US" b="1" dirty="0">
              <a:ea typeface="华文楷体" panose="0201060004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solar calendar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C9A954B-5950-327D-1830-6BBE7B772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6900" y="1747879"/>
            <a:ext cx="3200400" cy="3200400"/>
          </a:xfrm>
          <a:prstGeom prst="rect">
            <a:avLst/>
          </a:prstGeom>
        </p:spPr>
      </p:pic>
      <p:pic>
        <p:nvPicPr>
          <p:cNvPr id="4" name="Audio Recording Feb 9, 2025 at 9:47:18 PM">
            <a:hlinkClick r:id="" action="ppaction://media"/>
            <a:extLst>
              <a:ext uri="{FF2B5EF4-FFF2-40B4-BE49-F238E27FC236}">
                <a16:creationId xmlns:a16="http://schemas.microsoft.com/office/drawing/2014/main" id="{C9D4EC5B-F9A5-5C13-5835-718CE10B57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99790" y="5197706"/>
            <a:ext cx="812800" cy="8128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CA5E67-19B0-8F9C-F8C7-3AE2FBBFB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F89DB9F-C950-102E-7706-FB4A1E247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1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左右</a:t>
            </a:r>
            <a:endParaRPr lang="en-US" b="1" dirty="0">
              <a:highlight>
                <a:srgbClr val="FF0000"/>
              </a:highlight>
              <a:ea typeface="华文楷体" panose="0201060004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95410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Roughly</a:t>
            </a:r>
            <a:r>
              <a:rPr lang="en-US" altLang="zh-TW" sz="2800" dirty="0">
                <a:solidFill>
                  <a:schemeClr val="bg1"/>
                </a:solidFill>
              </a:rPr>
              <a:t>/more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or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less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C25C105-0663-6C21-BD15-1218D308A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623" y="1897280"/>
            <a:ext cx="2909087" cy="290908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FB35421-F9FB-596F-E7F6-0AD1E346A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4645" y="1897280"/>
            <a:ext cx="2909087" cy="2909087"/>
          </a:xfrm>
          <a:prstGeom prst="rect">
            <a:avLst/>
          </a:prstGeom>
        </p:spPr>
      </p:pic>
      <p:pic>
        <p:nvPicPr>
          <p:cNvPr id="4" name="Audio Recording Feb 9, 2025 at 9:47:40 PM">
            <a:hlinkClick r:id="" action="ppaction://media"/>
            <a:extLst>
              <a:ext uri="{FF2B5EF4-FFF2-40B4-BE49-F238E27FC236}">
                <a16:creationId xmlns:a16="http://schemas.microsoft.com/office/drawing/2014/main" id="{64DD756A-83C7-0369-A7DE-E800A03128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82695" y="5628593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77AE2F-E64A-3E71-10C5-34D3527BD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5F2E6F-8BF7-EFB4-4075-A9E50AC7F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8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瞧</a:t>
            </a:r>
            <a:r>
              <a:rPr lang="zh-CN" altLang="en-US" b="1" dirty="0">
                <a:ea typeface="华文楷体" panose="02010600040101010101" pitchFamily="2" charset="-122"/>
              </a:rPr>
              <a:t>你</a:t>
            </a:r>
            <a:endParaRPr lang="en-US" b="1" dirty="0">
              <a:ea typeface="华文楷体" panose="0201060004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Look at you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53B310B-2E97-606F-6FB5-9D55F3A64C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085" y="1723603"/>
            <a:ext cx="3200400" cy="3200400"/>
          </a:xfrm>
          <a:prstGeom prst="rect">
            <a:avLst/>
          </a:prstGeom>
        </p:spPr>
      </p:pic>
      <p:pic>
        <p:nvPicPr>
          <p:cNvPr id="7" name="Audio Recording Feb 9, 2025 at 9:48:38 PM">
            <a:hlinkClick r:id="" action="ppaction://media"/>
            <a:extLst>
              <a:ext uri="{FF2B5EF4-FFF2-40B4-BE49-F238E27FC236}">
                <a16:creationId xmlns:a16="http://schemas.microsoft.com/office/drawing/2014/main" id="{EC935C72-45FB-DC4E-AC26-B4238D6F21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19579" y="5342496"/>
            <a:ext cx="812800" cy="8128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AC8A3B-815D-8A2C-D5C9-A14FE3B4B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3A5350-0B70-E043-E6F8-45067143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5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洋腔</a:t>
            </a:r>
            <a:r>
              <a:rPr lang="zh-CN" altLang="en-US" b="1" dirty="0">
                <a:ea typeface="华文楷体" panose="02010600040101010101" pitchFamily="2" charset="-122"/>
              </a:rPr>
              <a:t>洋</a:t>
            </a:r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調</a:t>
            </a:r>
            <a:endParaRPr lang="en-US" b="1" dirty="0">
              <a:highlight>
                <a:srgbClr val="FF0000"/>
              </a:highlight>
              <a:ea typeface="华文楷体" panose="0201060004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721896" y="5487286"/>
            <a:ext cx="3676156" cy="95410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speak Chinese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with a foreign accent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3A03C90-4759-651E-6581-06A30C15F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476" y="517891"/>
            <a:ext cx="2844350" cy="28443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6696D0-4959-3784-48F7-3F21C1AE32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4245" y="3837091"/>
            <a:ext cx="2844350" cy="28443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6C4F840-A6D5-96E0-ECB4-078E93C9AF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3591" y="517891"/>
            <a:ext cx="2844350" cy="2844350"/>
          </a:xfrm>
          <a:prstGeom prst="rect">
            <a:avLst/>
          </a:prstGeom>
        </p:spPr>
      </p:pic>
      <p:pic>
        <p:nvPicPr>
          <p:cNvPr id="4" name="Audio Recording Feb 9, 2025 at 9:48:53 PM">
            <a:hlinkClick r:id="" action="ppaction://media"/>
            <a:extLst>
              <a:ext uri="{FF2B5EF4-FFF2-40B4-BE49-F238E27FC236}">
                <a16:creationId xmlns:a16="http://schemas.microsoft.com/office/drawing/2014/main" id="{1A80F17F-5C8A-8D6A-36FB-B9E38457DB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61356" y="5539341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6DA69-6B7A-FBF3-CF21-969229E21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CFF6678-7F0F-1577-5B9D-5901F8501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2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除夕</a:t>
            </a:r>
            <a:endParaRPr lang="en-US" b="1" dirty="0">
              <a:highlight>
                <a:srgbClr val="FF0000"/>
              </a:highlight>
              <a:ea typeface="华文楷体" panose="0201060004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95410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the eve of the Chinese New Year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52870DB-48E5-1765-25E4-304B1DE2B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7737" y="1844982"/>
            <a:ext cx="3030467" cy="303046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C4E1EA4-8CE8-BBA1-E7C3-6A650C3617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1750" y="1844982"/>
            <a:ext cx="3030467" cy="3030467"/>
          </a:xfrm>
          <a:prstGeom prst="rect">
            <a:avLst/>
          </a:prstGeom>
        </p:spPr>
      </p:pic>
      <p:pic>
        <p:nvPicPr>
          <p:cNvPr id="4" name="Audio Recording Feb 9, 2025 at 9:49:04 PM">
            <a:hlinkClick r:id="" action="ppaction://media"/>
            <a:extLst>
              <a:ext uri="{FF2B5EF4-FFF2-40B4-BE49-F238E27FC236}">
                <a16:creationId xmlns:a16="http://schemas.microsoft.com/office/drawing/2014/main" id="{5D3F53B6-5B8C-EF96-F167-D3EDF4E9D8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91337" y="5576456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0ACF79-BF4E-D1F4-8974-859B565A3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AFD1B7-7348-7650-A417-8027E829F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9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ea typeface="华文楷体" panose="02010600040101010101" pitchFamily="2" charset="-122"/>
              </a:rPr>
              <a:t>年</a:t>
            </a:r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夜</a:t>
            </a:r>
            <a:r>
              <a:rPr lang="zh-CN" altLang="en-US" b="1" dirty="0">
                <a:ea typeface="华文楷体" panose="02010600040101010101" pitchFamily="2" charset="-122"/>
              </a:rPr>
              <a:t>飯</a:t>
            </a:r>
            <a:endParaRPr lang="en-US" b="1" dirty="0">
              <a:ea typeface="华文楷体" panose="0201060004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95410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Chinese New Year's Eve Dinner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4769770-1514-FF54-8523-820D8D171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7361" y="1755972"/>
            <a:ext cx="3200400" cy="3200400"/>
          </a:xfrm>
          <a:prstGeom prst="rect">
            <a:avLst/>
          </a:prstGeom>
        </p:spPr>
      </p:pic>
      <p:pic>
        <p:nvPicPr>
          <p:cNvPr id="4" name="Audio Recording Feb 9, 2025 at 9:49:18 PM">
            <a:hlinkClick r:id="" action="ppaction://media"/>
            <a:extLst>
              <a:ext uri="{FF2B5EF4-FFF2-40B4-BE49-F238E27FC236}">
                <a16:creationId xmlns:a16="http://schemas.microsoft.com/office/drawing/2014/main" id="{D5D1DBA5-CD98-57AE-DDED-F3B23FEC33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69852" y="5487286"/>
            <a:ext cx="812800" cy="8128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BBA4741-FDFE-8B9F-A590-C25BC10ED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B756694-3584-4A55-F0AD-D95E5C584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餃</a:t>
            </a:r>
            <a:r>
              <a:rPr lang="zh-CN" altLang="en-US" b="1" dirty="0">
                <a:ea typeface="华文楷体" panose="02010600040101010101" pitchFamily="2" charset="-122"/>
              </a:rPr>
              <a:t>子</a:t>
            </a:r>
            <a:endParaRPr lang="en-US" b="1" dirty="0">
              <a:ea typeface="华文楷体" panose="0201060004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6311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dumplings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B33E3DE-10AD-3BBE-592E-1D9BA58D5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336" y="1675051"/>
            <a:ext cx="3200400" cy="3200400"/>
          </a:xfrm>
          <a:prstGeom prst="rect">
            <a:avLst/>
          </a:prstGeom>
        </p:spPr>
      </p:pic>
      <p:pic>
        <p:nvPicPr>
          <p:cNvPr id="4" name="Audio Recording Feb 9, 2025 at 9:50:18 PM">
            <a:hlinkClick r:id="" action="ppaction://media"/>
            <a:extLst>
              <a:ext uri="{FF2B5EF4-FFF2-40B4-BE49-F238E27FC236}">
                <a16:creationId xmlns:a16="http://schemas.microsoft.com/office/drawing/2014/main" id="{8A3A52C9-9535-DAEE-8FA2-593FA9F0D1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63958" y="5197706"/>
            <a:ext cx="812800" cy="8128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96A288-EE3C-C4A9-205A-51602307A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34D9F57-AD39-8BCD-753E-BCFDAFCD9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3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ea typeface="华文楷体" panose="02010600040101010101" pitchFamily="2" charset="-122"/>
              </a:rPr>
              <a:t>小</a:t>
            </a:r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品</a:t>
            </a:r>
            <a:endParaRPr lang="en-US" b="1" dirty="0">
              <a:highlight>
                <a:srgbClr val="FF0000"/>
              </a:highlight>
              <a:ea typeface="华文楷体" panose="0201060004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comedy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46BC164-5336-8D69-C000-5084BF54C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441" y="1731696"/>
            <a:ext cx="3200400" cy="3200400"/>
          </a:xfrm>
          <a:prstGeom prst="rect">
            <a:avLst/>
          </a:prstGeom>
        </p:spPr>
      </p:pic>
      <p:pic>
        <p:nvPicPr>
          <p:cNvPr id="4" name="Audio Recording Feb 9, 2025 at 9:53:27 PM">
            <a:hlinkClick r:id="" action="ppaction://media"/>
            <a:extLst>
              <a:ext uri="{FF2B5EF4-FFF2-40B4-BE49-F238E27FC236}">
                <a16:creationId xmlns:a16="http://schemas.microsoft.com/office/drawing/2014/main" id="{E071DDD7-018C-4B21-48C1-3F21BAE54E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03537" y="5197706"/>
            <a:ext cx="812800" cy="8128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3BA86CF-AC01-1792-9F2E-97F750EEB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4B38F84-7734-7AA5-76AC-11402CA04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0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慶賀新春</a:t>
            </a:r>
            <a:endParaRPr lang="en-US" b="1" dirty="0">
              <a:highlight>
                <a:srgbClr val="FF0000"/>
              </a:highlight>
              <a:ea typeface="华文楷体" panose="0201060004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to celebrate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F08BEA6-CD48-4086-2085-D1508504E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1" y="2286001"/>
            <a:ext cx="2095499" cy="20954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D09BF8-1AAB-DDED-8A73-EBA7C96728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6372" y="2476500"/>
            <a:ext cx="1905000" cy="1905000"/>
          </a:xfrm>
          <a:prstGeom prst="rect">
            <a:avLst/>
          </a:prstGeom>
        </p:spPr>
      </p:pic>
      <p:pic>
        <p:nvPicPr>
          <p:cNvPr id="9" name="Audio Recording Feb 9, 2025 at 9:42:08 PM">
            <a:hlinkClick r:id="" action="ppaction://media"/>
            <a:extLst>
              <a:ext uri="{FF2B5EF4-FFF2-40B4-BE49-F238E27FC236}">
                <a16:creationId xmlns:a16="http://schemas.microsoft.com/office/drawing/2014/main" id="{1C1A6F3F-D27B-1A84-F13C-89AEB58842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31874" y="5197706"/>
            <a:ext cx="812800" cy="812800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8056978-C2F6-DA37-CA9D-643A7611E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10D5789-777C-BBB8-4209-7A063C6D1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1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貓</a:t>
            </a:r>
            <a:endParaRPr lang="en-US" b="1" dirty="0">
              <a:highlight>
                <a:srgbClr val="FF0000"/>
              </a:highlight>
              <a:ea typeface="华文楷体" panose="0201060004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 cat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CBE877F-641D-F94F-C868-F16F50623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532" y="1691235"/>
            <a:ext cx="3200400" cy="3200400"/>
          </a:xfrm>
          <a:prstGeom prst="rect">
            <a:avLst/>
          </a:prstGeom>
        </p:spPr>
      </p:pic>
      <p:pic>
        <p:nvPicPr>
          <p:cNvPr id="4" name="Audio Recording Feb 9, 2025 at 9:53:36 PM">
            <a:hlinkClick r:id="" action="ppaction://media"/>
            <a:extLst>
              <a:ext uri="{FF2B5EF4-FFF2-40B4-BE49-F238E27FC236}">
                <a16:creationId xmlns:a16="http://schemas.microsoft.com/office/drawing/2014/main" id="{161E92D6-A217-5536-F0F5-22614476BC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71452" y="5342496"/>
            <a:ext cx="812800" cy="8128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41C76C-EF1B-5533-32BB-431DFD8BA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C1FB81-E022-B2EA-4C71-28FB348BD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ea typeface="华文楷体" panose="02010600040101010101" pitchFamily="2" charset="-122"/>
              </a:rPr>
              <a:t>表演</a:t>
            </a:r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者</a:t>
            </a:r>
            <a:endParaRPr lang="en-US" b="1" dirty="0">
              <a:highlight>
                <a:srgbClr val="FF0000"/>
              </a:highlight>
              <a:ea typeface="华文楷体" panose="0201060004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Performer</a:t>
            </a:r>
            <a:r>
              <a:rPr lang="zh-TW" altLang="en-US" sz="2800" dirty="0">
                <a:solidFill>
                  <a:schemeClr val="bg1"/>
                </a:solidFill>
              </a:rPr>
              <a:t>（</a:t>
            </a:r>
            <a:r>
              <a:rPr lang="en-US" sz="2800" dirty="0">
                <a:solidFill>
                  <a:schemeClr val="bg1"/>
                </a:solidFill>
              </a:rPr>
              <a:t>s</a:t>
            </a:r>
            <a:r>
              <a:rPr lang="zh-TW" altLang="en-US" sz="2800" dirty="0">
                <a:solidFill>
                  <a:schemeClr val="bg1"/>
                </a:solidFill>
              </a:rPr>
              <a:t>）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CA88263-A20B-7083-B448-5F58087C8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373" y="1715511"/>
            <a:ext cx="3200400" cy="3200400"/>
          </a:xfrm>
          <a:prstGeom prst="rect">
            <a:avLst/>
          </a:prstGeom>
        </p:spPr>
      </p:pic>
      <p:pic>
        <p:nvPicPr>
          <p:cNvPr id="4" name="Audio Recording Feb 9, 2025 at 9:53:48 PM">
            <a:hlinkClick r:id="" action="ppaction://media"/>
            <a:extLst>
              <a:ext uri="{FF2B5EF4-FFF2-40B4-BE49-F238E27FC236}">
                <a16:creationId xmlns:a16="http://schemas.microsoft.com/office/drawing/2014/main" id="{F9F7FC47-0F93-C195-1724-55E88A3BA4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23327" y="5342496"/>
            <a:ext cx="812800" cy="8128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C611AF-A5A1-4147-280F-59508B0C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1281545-C7D0-3E58-CDEA-38E9C269F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8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鳥</a:t>
            </a:r>
            <a:r>
              <a:rPr lang="zh-CN" altLang="en-US" b="1" dirty="0">
                <a:ea typeface="华文楷体" panose="02010600040101010101" pitchFamily="2" charset="-122"/>
              </a:rPr>
              <a:t>兒</a:t>
            </a:r>
            <a:endParaRPr lang="en-US" b="1" dirty="0">
              <a:ea typeface="华文楷体" panose="0201060004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birds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7E4E9C7-B444-389D-A8A8-3DE33B3C0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5386" y="1715511"/>
            <a:ext cx="3200400" cy="3200400"/>
          </a:xfrm>
          <a:prstGeom prst="rect">
            <a:avLst/>
          </a:prstGeom>
        </p:spPr>
      </p:pic>
      <p:pic>
        <p:nvPicPr>
          <p:cNvPr id="4" name="Audio Recording Feb 9, 2025 at 9:53:58 PM">
            <a:hlinkClick r:id="" action="ppaction://media"/>
            <a:extLst>
              <a:ext uri="{FF2B5EF4-FFF2-40B4-BE49-F238E27FC236}">
                <a16:creationId xmlns:a16="http://schemas.microsoft.com/office/drawing/2014/main" id="{0F50C2C2-2E68-B757-898D-FBE58FD6A3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63958" y="5197706"/>
            <a:ext cx="812800" cy="8128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E40B18-D35D-3890-AFC4-D193DE26F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B32747B-701B-2655-06DD-664E68D2C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1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ea typeface="华文楷体" panose="02010600040101010101" pitchFamily="2" charset="-122"/>
              </a:rPr>
              <a:t>老</a:t>
            </a:r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婆</a:t>
            </a:r>
            <a:endParaRPr lang="en-US" b="1" dirty="0">
              <a:highlight>
                <a:srgbClr val="FF0000"/>
              </a:highlight>
              <a:ea typeface="华文楷体" panose="0201060004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the wife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AA7A0C2-313B-D0C5-DBB3-6F175A717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717" y="1755971"/>
            <a:ext cx="3200400" cy="3200400"/>
          </a:xfrm>
          <a:prstGeom prst="rect">
            <a:avLst/>
          </a:prstGeom>
        </p:spPr>
      </p:pic>
      <p:pic>
        <p:nvPicPr>
          <p:cNvPr id="4" name="Audio Recording Feb 9, 2025 at 9:54:08 PM">
            <a:hlinkClick r:id="" action="ppaction://media"/>
            <a:extLst>
              <a:ext uri="{FF2B5EF4-FFF2-40B4-BE49-F238E27FC236}">
                <a16:creationId xmlns:a16="http://schemas.microsoft.com/office/drawing/2014/main" id="{4D47E65B-75A2-D1CE-84D3-A04057C981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59157" y="5342496"/>
            <a:ext cx="812800" cy="8128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9821C03-01DB-91D1-1CCC-4EF528CE6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839C590-0334-0675-544F-B1F4FEC0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ea typeface="华文楷体" panose="02010600040101010101" pitchFamily="2" charset="-122"/>
              </a:rPr>
              <a:t>累</a:t>
            </a:r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壞了</a:t>
            </a:r>
            <a:endParaRPr lang="en-US" b="1" dirty="0">
              <a:highlight>
                <a:srgbClr val="FF0000"/>
              </a:highlight>
              <a:ea typeface="华文楷体" panose="0201060004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worn out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B9303DC-263A-56C8-5B18-33761ACA0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637" y="1755971"/>
            <a:ext cx="3200400" cy="3200400"/>
          </a:xfrm>
          <a:prstGeom prst="rect">
            <a:avLst/>
          </a:prstGeom>
        </p:spPr>
      </p:pic>
      <p:pic>
        <p:nvPicPr>
          <p:cNvPr id="4" name="Audio Recording Feb 9, 2025 at 9:54:32 PM">
            <a:hlinkClick r:id="" action="ppaction://media"/>
            <a:extLst>
              <a:ext uri="{FF2B5EF4-FFF2-40B4-BE49-F238E27FC236}">
                <a16:creationId xmlns:a16="http://schemas.microsoft.com/office/drawing/2014/main" id="{A9CF9B9D-E2BD-E9B0-2699-3573315244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12085" y="5197706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3868AF-E6A4-7F4F-9DA6-90CD0D3EA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76FD7B9-4809-1335-2A51-11CE6D73C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0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ea typeface="华文楷体" panose="02010600040101010101" pitchFamily="2" charset="-122"/>
              </a:rPr>
              <a:t>沒</a:t>
            </a:r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關係</a:t>
            </a:r>
            <a:endParaRPr lang="en-US" b="1" dirty="0">
              <a:highlight>
                <a:srgbClr val="FF0000"/>
              </a:highlight>
              <a:ea typeface="华文楷体" panose="0201060004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It doesn’t matter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7FEB930-C12D-6D65-6DC4-39B60DA31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439" y="1752298"/>
            <a:ext cx="3054069" cy="305406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85C483A-821C-694B-583A-78C98FAFFB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3198" y="1752297"/>
            <a:ext cx="3054069" cy="3054069"/>
          </a:xfrm>
          <a:prstGeom prst="rect">
            <a:avLst/>
          </a:prstGeom>
        </p:spPr>
      </p:pic>
      <p:pic>
        <p:nvPicPr>
          <p:cNvPr id="4" name="Audio Recording Feb 9, 2025 at 9:54:48 PM">
            <a:hlinkClick r:id="" action="ppaction://media"/>
            <a:extLst>
              <a:ext uri="{FF2B5EF4-FFF2-40B4-BE49-F238E27FC236}">
                <a16:creationId xmlns:a16="http://schemas.microsoft.com/office/drawing/2014/main" id="{09E856AA-AC46-E751-40AC-0D25DF3349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99790" y="5197706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4884B9-768F-9D94-7329-38EE8305E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CBECE1-71FC-DEAC-CDC0-37DD93067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ea typeface="华文楷体" panose="02010600040101010101" pitchFamily="2" charset="-122"/>
              </a:rPr>
              <a:t>怎麽</a:t>
            </a:r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辦</a:t>
            </a:r>
            <a:endParaRPr lang="en-US" b="1" dirty="0">
              <a:highlight>
                <a:srgbClr val="FF0000"/>
              </a:highlight>
              <a:ea typeface="华文楷体" panose="0201060004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What to do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3B67E72-A8C4-5E30-52C9-A10D7E278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637" y="1723604"/>
            <a:ext cx="3200400" cy="3200400"/>
          </a:xfrm>
          <a:prstGeom prst="rect">
            <a:avLst/>
          </a:prstGeom>
        </p:spPr>
      </p:pic>
      <p:pic>
        <p:nvPicPr>
          <p:cNvPr id="4" name="Audio Recording Feb 9, 2025 at 9:55:29 PM">
            <a:hlinkClick r:id="" action="ppaction://media"/>
            <a:extLst>
              <a:ext uri="{FF2B5EF4-FFF2-40B4-BE49-F238E27FC236}">
                <a16:creationId xmlns:a16="http://schemas.microsoft.com/office/drawing/2014/main" id="{95CCAFDD-9CCD-51EB-5357-BDB8BDE26C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07284" y="5342496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E40D6-B46F-27F2-8E54-73E07FC26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EAC80-D71B-AC73-48EB-0F4476DD8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擠</a:t>
            </a:r>
            <a:endParaRPr lang="en-US" b="1" dirty="0">
              <a:highlight>
                <a:srgbClr val="FF0000"/>
              </a:highlight>
              <a:ea typeface="华文楷体" panose="0201060004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squeeze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ED5EFBC-EAE2-1283-C1FE-41E8B3383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374" y="1746766"/>
            <a:ext cx="3111388" cy="3111388"/>
          </a:xfrm>
          <a:prstGeom prst="rect">
            <a:avLst/>
          </a:prstGeom>
        </p:spPr>
      </p:pic>
      <p:pic>
        <p:nvPicPr>
          <p:cNvPr id="4" name="Audio Recording Feb 9, 2025 at 9:55:43 PM">
            <a:hlinkClick r:id="" action="ppaction://media"/>
            <a:extLst>
              <a:ext uri="{FF2B5EF4-FFF2-40B4-BE49-F238E27FC236}">
                <a16:creationId xmlns:a16="http://schemas.microsoft.com/office/drawing/2014/main" id="{9ED257FD-BC69-AF42-10B0-827E8CD2C0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99790" y="5197706"/>
            <a:ext cx="812800" cy="8128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8EA025F-D049-CC52-DDA9-0CD474D64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744BC64-C6B4-F12B-08AE-C55DDA8A3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0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幹</a:t>
            </a:r>
            <a:endParaRPr lang="en-US" b="1" dirty="0">
              <a:highlight>
                <a:srgbClr val="FF0000"/>
              </a:highlight>
              <a:ea typeface="华文楷体" panose="0201060004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do something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EA3D22D-B242-300A-B77C-043A7EE5B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9269" y="1723603"/>
            <a:ext cx="3200400" cy="3200400"/>
          </a:xfrm>
          <a:prstGeom prst="rect">
            <a:avLst/>
          </a:prstGeom>
        </p:spPr>
      </p:pic>
      <p:pic>
        <p:nvPicPr>
          <p:cNvPr id="4" name="Audio Recording Feb 9, 2025 at 9:55:57 PM">
            <a:hlinkClick r:id="" action="ppaction://media"/>
            <a:extLst>
              <a:ext uri="{FF2B5EF4-FFF2-40B4-BE49-F238E27FC236}">
                <a16:creationId xmlns:a16="http://schemas.microsoft.com/office/drawing/2014/main" id="{1BC486CC-A3C8-6CED-FF8A-F2866695E1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62905" y="5342496"/>
            <a:ext cx="812800" cy="8128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8415357-F46E-7B19-F77C-4390B78DD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E78172-CCA0-D078-F97E-79AF111C7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7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ea typeface="华文楷体" panose="02010600040101010101" pitchFamily="2" charset="-122"/>
              </a:rPr>
              <a:t>重</a:t>
            </a:r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視</a:t>
            </a:r>
            <a:endParaRPr lang="en-US" b="1" dirty="0">
              <a:highlight>
                <a:srgbClr val="FF0000"/>
              </a:highlight>
              <a:ea typeface="华文楷体" panose="0201060004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to value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3B4F78F-6442-7805-D964-07A6237D3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7916" y="2161532"/>
            <a:ext cx="2754378" cy="27543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BECE83-B712-4CB5-63D2-588E4C7D57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7779" y="2200779"/>
            <a:ext cx="2456441" cy="2456441"/>
          </a:xfrm>
          <a:prstGeom prst="rect">
            <a:avLst/>
          </a:prstGeom>
        </p:spPr>
      </p:pic>
      <p:pic>
        <p:nvPicPr>
          <p:cNvPr id="8" name="Audio Recording Feb 9, 2025 at 9:42:23 PM">
            <a:hlinkClick r:id="" action="ppaction://media"/>
            <a:extLst>
              <a:ext uri="{FF2B5EF4-FFF2-40B4-BE49-F238E27FC236}">
                <a16:creationId xmlns:a16="http://schemas.microsoft.com/office/drawing/2014/main" id="{B589BA98-DBE8-86F3-3087-25D67302BA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83199" y="5342496"/>
            <a:ext cx="812800" cy="8128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23A5F27-7801-3099-2E04-AC87C7262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5AC542C-38CA-EDE3-FDEF-B4EA48036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ea typeface="华文楷体" panose="02010600040101010101" pitchFamily="2" charset="-122"/>
              </a:rPr>
              <a:t>不</a:t>
            </a:r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論</a:t>
            </a:r>
            <a:endParaRPr lang="en-US" b="1" dirty="0">
              <a:highlight>
                <a:srgbClr val="FF0000"/>
              </a:highlight>
              <a:ea typeface="华文楷体" panose="0201060004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regardless of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5427ADA-FD53-F8D6-5BA6-E0AD4E806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1435" y="1723603"/>
            <a:ext cx="3200400" cy="3200400"/>
          </a:xfrm>
          <a:prstGeom prst="rect">
            <a:avLst/>
          </a:prstGeom>
        </p:spPr>
      </p:pic>
      <p:pic>
        <p:nvPicPr>
          <p:cNvPr id="4" name="Audio Recording Feb 9, 2025 at 9:42:37 PM">
            <a:hlinkClick r:id="" action="ppaction://media"/>
            <a:extLst>
              <a:ext uri="{FF2B5EF4-FFF2-40B4-BE49-F238E27FC236}">
                <a16:creationId xmlns:a16="http://schemas.microsoft.com/office/drawing/2014/main" id="{CF2F07A5-54AE-D8B0-F259-59A4A67E7E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83200" y="5342496"/>
            <a:ext cx="812800" cy="8128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1C49E8C-4CA8-D2D6-4238-F204AF0FD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F43BAF5-24B6-05FF-C6E8-1F614456D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3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東亞系</a:t>
            </a:r>
            <a:endParaRPr lang="en-US" b="1" dirty="0">
              <a:highlight>
                <a:srgbClr val="FF0000"/>
              </a:highlight>
              <a:ea typeface="华文楷体" panose="0201060004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430810" y="5504219"/>
            <a:ext cx="4538375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Department of East Asia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C4BF07A-C741-D8D1-650B-76A9D322D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973" y="850337"/>
            <a:ext cx="2641375" cy="26413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854294B-AE44-80DE-4DDE-CB311CD854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7868" y="850337"/>
            <a:ext cx="2641375" cy="2641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A1656E-930B-C3F6-B318-6A529AC9E7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1931" y="3609794"/>
            <a:ext cx="1905000" cy="1905000"/>
          </a:xfrm>
          <a:prstGeom prst="rect">
            <a:avLst/>
          </a:prstGeom>
        </p:spPr>
      </p:pic>
      <p:pic>
        <p:nvPicPr>
          <p:cNvPr id="8" name="Audio Recording Feb 9, 2025 at 9:44:09 PM">
            <a:hlinkClick r:id="" action="ppaction://media"/>
            <a:extLst>
              <a:ext uri="{FF2B5EF4-FFF2-40B4-BE49-F238E27FC236}">
                <a16:creationId xmlns:a16="http://schemas.microsoft.com/office/drawing/2014/main" id="{629592E6-22B8-FF6F-8C98-095ABBD0B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52758" y="5214639"/>
            <a:ext cx="812800" cy="81280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F924AEE-3FFF-7FDF-CC4C-9A9CE2D4E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1A93834-3E08-E1DB-5CB1-B45D327D7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4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邀</a:t>
            </a:r>
            <a:r>
              <a:rPr lang="zh-CN" altLang="en-US" b="1" dirty="0">
                <a:ea typeface="华文楷体" panose="02010600040101010101" pitchFamily="2" charset="-122"/>
              </a:rPr>
              <a:t>請</a:t>
            </a:r>
            <a:endParaRPr lang="en-US" b="1" dirty="0">
              <a:ea typeface="华文楷体" panose="0201060004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to invite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A20BE76-0633-EE64-D334-E3EE3D6AB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7092" y="1707419"/>
            <a:ext cx="3200400" cy="3200400"/>
          </a:xfrm>
          <a:prstGeom prst="rect">
            <a:avLst/>
          </a:prstGeom>
        </p:spPr>
      </p:pic>
      <p:pic>
        <p:nvPicPr>
          <p:cNvPr id="4" name="Audio Recording Feb 9, 2025 at 9:44:22 PM">
            <a:hlinkClick r:id="" action="ppaction://media"/>
            <a:extLst>
              <a:ext uri="{FF2B5EF4-FFF2-40B4-BE49-F238E27FC236}">
                <a16:creationId xmlns:a16="http://schemas.microsoft.com/office/drawing/2014/main" id="{1539EB94-B5F9-2E60-712C-B0CD88188C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12085" y="5342496"/>
            <a:ext cx="812800" cy="8128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4BC392D-27B9-C598-0A84-CF78AE01B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6DF2024-F2DD-3187-8070-44966B1CF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包包餃</a:t>
            </a:r>
            <a:r>
              <a:rPr lang="zh-CN" altLang="en-US" b="1" dirty="0">
                <a:ea typeface="华文楷体" panose="02010600040101010101" pitchFamily="2" charset="-122"/>
              </a:rPr>
              <a:t>子</a:t>
            </a:r>
            <a:endParaRPr lang="en-US" b="1" dirty="0">
              <a:ea typeface="华文楷体" panose="0201060004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682102" y="5503470"/>
            <a:ext cx="3996958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make some dumplings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AA23DF0-DCBE-8D12-6B1F-4B8139F92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8685" y="1942087"/>
            <a:ext cx="2633957" cy="26339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4721C27-E9C8-2E27-F536-91E57469E1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7340" y="1942087"/>
            <a:ext cx="2633957" cy="2633957"/>
          </a:xfrm>
          <a:prstGeom prst="rect">
            <a:avLst/>
          </a:prstGeom>
        </p:spPr>
      </p:pic>
      <p:pic>
        <p:nvPicPr>
          <p:cNvPr id="4" name="Audio Recording Feb 9, 2025 at 9:44:36 PM">
            <a:hlinkClick r:id="" action="ppaction://media"/>
            <a:extLst>
              <a:ext uri="{FF2B5EF4-FFF2-40B4-BE49-F238E27FC236}">
                <a16:creationId xmlns:a16="http://schemas.microsoft.com/office/drawing/2014/main" id="{368D8954-0D6D-BC9E-B232-2082B5DBAB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22285" y="5213890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11B743-F881-DDD5-0339-DB6182B55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14A903-663D-6C7D-588A-3A5D73CC7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唱唱歌</a:t>
            </a:r>
            <a:endParaRPr lang="en-US" b="1" dirty="0">
              <a:highlight>
                <a:srgbClr val="FF0000"/>
              </a:highlight>
              <a:ea typeface="华文楷体" panose="0201060004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sing some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songs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4451DC7-1013-D00A-F1C9-A0347F3D0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6912" y="1999406"/>
            <a:ext cx="2730388" cy="273038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3BFBE35-B8A2-0CC8-5FB9-CF3B567F80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3277" y="2026043"/>
            <a:ext cx="2730388" cy="2730388"/>
          </a:xfrm>
          <a:prstGeom prst="rect">
            <a:avLst/>
          </a:prstGeom>
        </p:spPr>
      </p:pic>
      <p:pic>
        <p:nvPicPr>
          <p:cNvPr id="4" name="Audio Recording Feb 20, 2024 at 9:32:22 PM">
            <a:hlinkClick r:id="" action="ppaction://media"/>
            <a:extLst>
              <a:ext uri="{FF2B5EF4-FFF2-40B4-BE49-F238E27FC236}">
                <a16:creationId xmlns:a16="http://schemas.microsoft.com/office/drawing/2014/main" id="{8730E3E0-D297-165E-912B-6D33B594B8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90512" y="5342496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611DF5-E553-E3AC-6ED7-EF1009F76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0F44873-FE34-407C-B43F-A885BDBCB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5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{F16C413E-0A3A-CC4D-9C95-9B5E57E77D86}tf16401369</Template>
  <TotalTime>8376</TotalTime>
  <Words>277</Words>
  <Application>Microsoft Macintosh PowerPoint</Application>
  <PresentationFormat>Widescreen</PresentationFormat>
  <Paragraphs>152</Paragraphs>
  <Slides>38</Slides>
  <Notes>0</Notes>
  <HiddenSlides>0</HiddenSlides>
  <MMClips>38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STKaiti</vt:lpstr>
      <vt:lpstr>Calibri</vt:lpstr>
      <vt:lpstr>Calibri Light</vt:lpstr>
      <vt:lpstr>Rockwell</vt:lpstr>
      <vt:lpstr>Wingdings</vt:lpstr>
      <vt:lpstr>Atlas</vt:lpstr>
      <vt:lpstr>傳統節日</vt:lpstr>
      <vt:lpstr>喜迎新年</vt:lpstr>
      <vt:lpstr>慶賀新春</vt:lpstr>
      <vt:lpstr>重視</vt:lpstr>
      <vt:lpstr>不論</vt:lpstr>
      <vt:lpstr>東亞系</vt:lpstr>
      <vt:lpstr>邀請</vt:lpstr>
      <vt:lpstr>包包餃子</vt:lpstr>
      <vt:lpstr>唱唱歌</vt:lpstr>
      <vt:lpstr>跳跳舞</vt:lpstr>
      <vt:lpstr>熱熱鬧鬧地</vt:lpstr>
      <vt:lpstr>真希望</vt:lpstr>
      <vt:lpstr>表演節目</vt:lpstr>
      <vt:lpstr>犯愁</vt:lpstr>
      <vt:lpstr>既然</vt:lpstr>
      <vt:lpstr>左思右想</vt:lpstr>
      <vt:lpstr>幾天</vt:lpstr>
      <vt:lpstr>根據</vt:lpstr>
      <vt:lpstr>陰曆</vt:lpstr>
      <vt:lpstr>計算</vt:lpstr>
      <vt:lpstr>農曆</vt:lpstr>
      <vt:lpstr>陽曆</vt:lpstr>
      <vt:lpstr>左右</vt:lpstr>
      <vt:lpstr>瞧你</vt:lpstr>
      <vt:lpstr>洋腔洋調</vt:lpstr>
      <vt:lpstr>除夕</vt:lpstr>
      <vt:lpstr>年夜飯</vt:lpstr>
      <vt:lpstr>餃子</vt:lpstr>
      <vt:lpstr>小品</vt:lpstr>
      <vt:lpstr>貓</vt:lpstr>
      <vt:lpstr>表演者</vt:lpstr>
      <vt:lpstr>鳥兒</vt:lpstr>
      <vt:lpstr>老婆</vt:lpstr>
      <vt:lpstr>累壞了</vt:lpstr>
      <vt:lpstr>沒關係</vt:lpstr>
      <vt:lpstr>怎麽辦</vt:lpstr>
      <vt:lpstr>擠</vt:lpstr>
      <vt:lpstr>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19173854150</dc:creator>
  <cp:lastModifiedBy>19173854150</cp:lastModifiedBy>
  <cp:revision>571</cp:revision>
  <dcterms:created xsi:type="dcterms:W3CDTF">2023-09-12T22:19:26Z</dcterms:created>
  <dcterms:modified xsi:type="dcterms:W3CDTF">2025-02-10T02:56:36Z</dcterms:modified>
</cp:coreProperties>
</file>