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4"/>
  </p:notesMasterIdLst>
  <p:sldIdLst>
    <p:sldId id="515" r:id="rId2"/>
    <p:sldId id="516" r:id="rId3"/>
    <p:sldId id="518" r:id="rId4"/>
    <p:sldId id="519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30" r:id="rId13"/>
    <p:sldId id="563" r:id="rId14"/>
    <p:sldId id="532" r:id="rId15"/>
    <p:sldId id="533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58" r:id="rId26"/>
    <p:sldId id="560" r:id="rId27"/>
    <p:sldId id="562" r:id="rId28"/>
    <p:sldId id="561" r:id="rId29"/>
    <p:sldId id="544" r:id="rId30"/>
    <p:sldId id="545" r:id="rId31"/>
    <p:sldId id="546" r:id="rId32"/>
    <p:sldId id="547" r:id="rId33"/>
    <p:sldId id="25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143"/>
  </p:normalViewPr>
  <p:slideViewPr>
    <p:cSldViewPr snapToGrid="0">
      <p:cViewPr varScale="1">
        <p:scale>
          <a:sx n="117" d="100"/>
          <a:sy n="11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08:00:09.889" idx="6">
    <p:pos x="10" y="10"/>
    <p:text>before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08:00:09.889" idx="6">
    <p:pos x="10" y="10"/>
    <p:text>before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D985-495D-9C43-924A-4BAECC535D0D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B69D-6726-534B-9FCB-3BC5172B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92D02D4-9D7E-6546-BA67-D4866A41B958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3E5-BD89-614C-8B8A-9DECBAE36DC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320C59-CE6D-2B4E-9BE4-6540337019A8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E94D-080F-AD4F-B979-D41D3EAD994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B5B35C0-7F84-6245-8F52-3388C60DD4A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C0E0E0-F060-A046-9318-6D61F960AC7F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0B5C143-6DF5-334C-94FE-964951D9F113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D831-4EAC-774D-A00B-1A25606049F1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2E1592-6651-B54E-96C7-0FFA4C2FAF1C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C847-AB04-AE4D-971A-6F448CE5585F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D077C7-982A-F743-B2A6-E626DA62245A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794B-1710-C24D-AF12-C796BC3C53B0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3.gif"/><Relationship Id="rId5" Type="http://schemas.openxmlformats.org/officeDocument/2006/relationships/image" Target="../media/image25.gif"/><Relationship Id="rId4" Type="http://schemas.openxmlformats.org/officeDocument/2006/relationships/image" Target="../media/image32.gi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9.gif"/><Relationship Id="rId11" Type="http://schemas.openxmlformats.org/officeDocument/2006/relationships/image" Target="../media/image4.png"/><Relationship Id="rId5" Type="http://schemas.openxmlformats.org/officeDocument/2006/relationships/image" Target="../media/image48.gif"/><Relationship Id="rId10" Type="http://schemas.openxmlformats.org/officeDocument/2006/relationships/image" Target="../media/image53.gif"/><Relationship Id="rId4" Type="http://schemas.openxmlformats.org/officeDocument/2006/relationships/image" Target="../media/image47.gif"/><Relationship Id="rId9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gif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5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61.gif"/><Relationship Id="rId5" Type="http://schemas.openxmlformats.org/officeDocument/2006/relationships/image" Target="../media/image24.gif"/><Relationship Id="rId4" Type="http://schemas.openxmlformats.org/officeDocument/2006/relationships/image" Target="../media/image6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64.gif"/><Relationship Id="rId11" Type="http://schemas.openxmlformats.org/officeDocument/2006/relationships/image" Target="../media/image4.png"/><Relationship Id="rId5" Type="http://schemas.openxmlformats.org/officeDocument/2006/relationships/image" Target="../media/image63.gif"/><Relationship Id="rId10" Type="http://schemas.openxmlformats.org/officeDocument/2006/relationships/image" Target="../media/image68.gif"/><Relationship Id="rId4" Type="http://schemas.openxmlformats.org/officeDocument/2006/relationships/image" Target="../media/image62.gif"/><Relationship Id="rId9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7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73.gif"/><Relationship Id="rId5" Type="http://schemas.openxmlformats.org/officeDocument/2006/relationships/image" Target="../media/image35.gif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75.gif"/><Relationship Id="rId5" Type="http://schemas.openxmlformats.org/officeDocument/2006/relationships/image" Target="../media/image60.gif"/><Relationship Id="rId10" Type="http://schemas.openxmlformats.org/officeDocument/2006/relationships/image" Target="../media/image4.png"/><Relationship Id="rId4" Type="http://schemas.openxmlformats.org/officeDocument/2006/relationships/image" Target="../media/image74.gif"/><Relationship Id="rId9" Type="http://schemas.openxmlformats.org/officeDocument/2006/relationships/image" Target="../media/image7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59.gif"/><Relationship Id="rId5" Type="http://schemas.openxmlformats.org/officeDocument/2006/relationships/image" Target="../media/image57.gif"/><Relationship Id="rId4" Type="http://schemas.openxmlformats.org/officeDocument/2006/relationships/image" Target="../media/image7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7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73.gif"/><Relationship Id="rId5" Type="http://schemas.openxmlformats.org/officeDocument/2006/relationships/image" Target="../media/image35.gif"/><Relationship Id="rId4" Type="http://schemas.openxmlformats.org/officeDocument/2006/relationships/image" Target="../media/image7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75.gif"/><Relationship Id="rId5" Type="http://schemas.openxmlformats.org/officeDocument/2006/relationships/image" Target="../media/image60.gif"/><Relationship Id="rId10" Type="http://schemas.openxmlformats.org/officeDocument/2006/relationships/image" Target="../media/image4.png"/><Relationship Id="rId4" Type="http://schemas.openxmlformats.org/officeDocument/2006/relationships/image" Target="../media/image74.gif"/><Relationship Id="rId9" Type="http://schemas.openxmlformats.org/officeDocument/2006/relationships/image" Target="../media/image7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59.gif"/><Relationship Id="rId5" Type="http://schemas.openxmlformats.org/officeDocument/2006/relationships/image" Target="../media/image57.gif"/><Relationship Id="rId4" Type="http://schemas.openxmlformats.org/officeDocument/2006/relationships/image" Target="../media/image8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4.png"/><Relationship Id="rId4" Type="http://schemas.openxmlformats.org/officeDocument/2006/relationships/image" Target="../media/image8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83.gif"/><Relationship Id="rId5" Type="http://schemas.openxmlformats.org/officeDocument/2006/relationships/image" Target="../media/image17.gif"/><Relationship Id="rId4" Type="http://schemas.openxmlformats.org/officeDocument/2006/relationships/image" Target="../media/image82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7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0.gif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10" Type="http://schemas.openxmlformats.org/officeDocument/2006/relationships/image" Target="../media/image4.png"/><Relationship Id="rId4" Type="http://schemas.openxmlformats.org/officeDocument/2006/relationships/image" Target="../media/image57.gif"/><Relationship Id="rId9" Type="http://schemas.openxmlformats.org/officeDocument/2006/relationships/image" Target="../media/image91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gif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69.gif"/><Relationship Id="rId5" Type="http://schemas.openxmlformats.org/officeDocument/2006/relationships/image" Target="../media/image22.gif"/><Relationship Id="rId4" Type="http://schemas.openxmlformats.org/officeDocument/2006/relationships/image" Target="../media/image92.gif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96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.png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01.gif"/><Relationship Id="rId5" Type="http://schemas.openxmlformats.org/officeDocument/2006/relationships/image" Target="../media/image100.gif"/><Relationship Id="rId4" Type="http://schemas.openxmlformats.org/officeDocument/2006/relationships/image" Target="../media/image9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2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61.gif"/><Relationship Id="rId5" Type="http://schemas.openxmlformats.org/officeDocument/2006/relationships/image" Target="../media/image102.gif"/><Relationship Id="rId4" Type="http://schemas.openxmlformats.org/officeDocument/2006/relationships/image" Target="../media/image6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1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105.gif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4.png"/><Relationship Id="rId4" Type="http://schemas.openxmlformats.org/officeDocument/2006/relationships/image" Target="../media/image81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7.gif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106.gif"/><Relationship Id="rId5" Type="http://schemas.openxmlformats.org/officeDocument/2006/relationships/image" Target="../media/image24.gif"/><Relationship Id="rId4" Type="http://schemas.openxmlformats.org/officeDocument/2006/relationships/image" Target="../media/image55.gi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不知道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70" y="2428219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8" y="2428219"/>
            <a:ext cx="1905000" cy="1905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823102" y="5456161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don’t know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8" y="2428219"/>
            <a:ext cx="1905000" cy="1905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1711A-7B15-CC69-2D2B-EB0F3F9A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4" name="Audio Recording Dec 3, 2024 at 11:14:01 PM">
            <a:hlinkClick r:id="" action="ppaction://media"/>
            <a:extLst>
              <a:ext uri="{FF2B5EF4-FFF2-40B4-BE49-F238E27FC236}">
                <a16:creationId xmlns:a16="http://schemas.microsoft.com/office/drawing/2014/main" id="{3862C924-1AF8-7594-BE94-0BD9274F9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5570" y="5166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有一點兒</a:t>
            </a:r>
            <a:r>
              <a:rPr lang="zh-CN" altLang="en-US" b="1" dirty="0">
                <a:solidFill>
                  <a:srgbClr val="002060"/>
                </a:solidFill>
              </a:rPr>
              <a:t>緊張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8" y="2361911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68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10395-3BDB-E621-12F1-2D476097B64C}"/>
              </a:ext>
            </a:extLst>
          </p:cNvPr>
          <p:cNvSpPr txBox="1"/>
          <p:nvPr/>
        </p:nvSpPr>
        <p:spPr>
          <a:xfrm>
            <a:off x="6707802" y="499825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nervous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778E7-AA15-EFB6-AD06-6BAF4D7E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9F953-4E02-D100-B177-159197F4C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4925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85D89-DBB6-3E64-EE95-5B447D4F9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169" y="418547"/>
            <a:ext cx="1790430" cy="1830566"/>
          </a:xfrm>
          <a:prstGeom prst="rect">
            <a:avLst/>
          </a:prstGeom>
        </p:spPr>
      </p:pic>
      <p:pic>
        <p:nvPicPr>
          <p:cNvPr id="12" name="Audio Recording Dec 3, 2024 at 11:15:39 PM">
            <a:hlinkClick r:id="" action="ppaction://media"/>
            <a:extLst>
              <a:ext uri="{FF2B5EF4-FFF2-40B4-BE49-F238E27FC236}">
                <a16:creationId xmlns:a16="http://schemas.microsoft.com/office/drawing/2014/main" id="{2ACEF655-BF83-8327-53A8-E0D8D7A07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136" y="4806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三點五十五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82" y="352080"/>
            <a:ext cx="1715489" cy="17154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1115783" y="545699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zh-CN" altLang="en-US" sz="2800" dirty="0">
                <a:solidFill>
                  <a:schemeClr val="bg1"/>
                </a:solidFill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</a:rPr>
              <a:t>55 PM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71" y="352079"/>
            <a:ext cx="1715489" cy="171548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46" y="2349925"/>
            <a:ext cx="1715489" cy="1715489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35" y="2349925"/>
            <a:ext cx="1715489" cy="1715489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24" y="2349925"/>
            <a:ext cx="1715489" cy="171548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12288-C469-1340-089D-7C9F18D8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7FF7A-AEDC-82DB-E2B3-9DF30E666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15" y="352079"/>
            <a:ext cx="1710534" cy="1629214"/>
          </a:xfrm>
          <a:prstGeom prst="rect">
            <a:avLst/>
          </a:prstGeom>
        </p:spPr>
      </p:pic>
      <p:pic>
        <p:nvPicPr>
          <p:cNvPr id="12" name="Audio Recording Dec 3, 2024 at 11:15:51 PM">
            <a:hlinkClick r:id="" action="ppaction://media"/>
            <a:extLst>
              <a:ext uri="{FF2B5EF4-FFF2-40B4-BE49-F238E27FC236}">
                <a16:creationId xmlns:a16="http://schemas.microsoft.com/office/drawing/2014/main" id="{02611E6D-398F-BF14-BD0E-AE8A3D7A0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472" y="52194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4" y="2385782"/>
            <a:ext cx="4004402" cy="2456442"/>
          </a:xfrm>
        </p:spPr>
        <p:txBody>
          <a:bodyPr/>
          <a:lstStyle/>
          <a:p>
            <a:r>
              <a:rPr lang="zh-CN" altLang="en-US" b="1" dirty="0"/>
              <a:t>（家奇）</a:t>
            </a:r>
            <a:r>
              <a:rPr lang="zh-CN" altLang="en-US" b="1" dirty="0">
                <a:solidFill>
                  <a:srgbClr val="002060"/>
                </a:solidFill>
              </a:rPr>
              <a:t>就到了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98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41605" y="5500050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Arrived 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61" y="2349925"/>
            <a:ext cx="1905000" cy="19050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4" y="2349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732B0-E335-2E04-7A84-BA80BA4B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Audio Recording Dec 3, 2024 at 11:16:03 PM">
            <a:hlinkClick r:id="" action="ppaction://media"/>
            <a:extLst>
              <a:ext uri="{FF2B5EF4-FFF2-40B4-BE49-F238E27FC236}">
                <a16:creationId xmlns:a16="http://schemas.microsoft.com/office/drawing/2014/main" id="{2BEF8B34-9C84-E6F8-6854-76AE4AFE7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2478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1" y="2345130"/>
            <a:ext cx="4119596" cy="245644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圖書館門前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756146" y="5400661"/>
            <a:ext cx="377590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 front of the library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BAE755-6F1A-9427-9EF4-DDF20CA3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39" y="2417802"/>
            <a:ext cx="1582773" cy="158277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79CCE-F9A5-3519-2248-2041BEB5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07" y="2409122"/>
            <a:ext cx="1591453" cy="159145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3281EE-074A-A438-E5F1-3B8FA78B3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10" y="2409122"/>
            <a:ext cx="1591453" cy="159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BA98C-DC48-23DB-871F-EADF63E8E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46" y="2409122"/>
            <a:ext cx="1591453" cy="1591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737C6-9C83-23F0-982B-050467089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60" y="2409122"/>
            <a:ext cx="1591453" cy="159145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223E0F-B221-0BDF-7F4F-549FFE0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34292-3230-A6E9-1FC2-7EF93F8C4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469" y="915763"/>
            <a:ext cx="1407715" cy="1461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140F6-BD23-F74B-45B9-2B5EA4351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947" y="879473"/>
            <a:ext cx="1461363" cy="1461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C0094E-F3C2-76AD-A809-82503ED8FC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2400" y="892184"/>
            <a:ext cx="1461363" cy="1461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2D49C5-DA09-C31B-23D7-F17743C532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7015" y="915763"/>
            <a:ext cx="1446464" cy="1446464"/>
          </a:xfrm>
          <a:prstGeom prst="rect">
            <a:avLst/>
          </a:prstGeom>
        </p:spPr>
      </p:pic>
      <p:pic>
        <p:nvPicPr>
          <p:cNvPr id="21" name="Audio Recording Dec 3, 2024 at 10:57:58 PM">
            <a:hlinkClick r:id="" action="ppaction://media"/>
            <a:extLst>
              <a:ext uri="{FF2B5EF4-FFF2-40B4-BE49-F238E27FC236}">
                <a16:creationId xmlns:a16="http://schemas.microsoft.com/office/drawing/2014/main" id="{03B88F43-6C73-B8CA-691E-335432721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85806" y="5185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兩分鐘後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95" y="2349925"/>
            <a:ext cx="1715489" cy="17154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921368" y="5393932"/>
            <a:ext cx="346624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Two minutes later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4" y="2349922"/>
            <a:ext cx="1715489" cy="171548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73" y="2349922"/>
            <a:ext cx="1715489" cy="1715489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27" y="2349922"/>
            <a:ext cx="1715489" cy="17154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DC512-0744-39B0-1D78-E84C007A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15439-E6D2-2DF4-2347-F28A0ECCA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3027" y="784799"/>
            <a:ext cx="1715489" cy="1570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95841-646E-12B1-9EA9-5195B0F4C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749" y="779024"/>
            <a:ext cx="1570898" cy="1570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62F167-7803-827C-C4C0-B5AC88CAD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5073" y="779021"/>
            <a:ext cx="1715489" cy="1570898"/>
          </a:xfrm>
          <a:prstGeom prst="rect">
            <a:avLst/>
          </a:prstGeom>
        </p:spPr>
      </p:pic>
      <p:pic>
        <p:nvPicPr>
          <p:cNvPr id="14" name="Audio Recording Dec 3, 2024 at 11:16:19 PM">
            <a:hlinkClick r:id="" action="ppaction://media"/>
            <a:extLst>
              <a:ext uri="{FF2B5EF4-FFF2-40B4-BE49-F238E27FC236}">
                <a16:creationId xmlns:a16="http://schemas.microsoft.com/office/drawing/2014/main" id="{63A56CDD-40FC-F314-2367-89A5603BE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50484" y="5249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（他）</a:t>
            </a:r>
            <a:r>
              <a:rPr lang="zh-CN" altLang="en-US" b="1" dirty="0">
                <a:solidFill>
                  <a:srgbClr val="002060"/>
                </a:solidFill>
              </a:rPr>
              <a:t>看見了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4" y="2349921"/>
            <a:ext cx="1715489" cy="17154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488525"/>
            <a:ext cx="346624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33" y="2349921"/>
            <a:ext cx="1715489" cy="171548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7" y="2349921"/>
            <a:ext cx="1715489" cy="171548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22B8-9102-C766-E2A7-F0BD1FA8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7641C-646C-337B-4611-9DDC4AA4E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733" y="613560"/>
            <a:ext cx="1715489" cy="1736361"/>
          </a:xfrm>
          <a:prstGeom prst="rect">
            <a:avLst/>
          </a:prstGeom>
        </p:spPr>
      </p:pic>
      <p:pic>
        <p:nvPicPr>
          <p:cNvPr id="10" name="Audio Recording Dec 3, 2024 at 11:16:35 PM">
            <a:hlinkClick r:id="" action="ppaction://media"/>
            <a:extLst>
              <a:ext uri="{FF2B5EF4-FFF2-40B4-BE49-F238E27FC236}">
                <a16:creationId xmlns:a16="http://schemas.microsoft.com/office/drawing/2014/main" id="{543B512B-14D9-7145-9547-2FC886A43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200" y="51989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他的</a:t>
            </a:r>
            <a:r>
              <a:rPr lang="zh-CN" altLang="en-US" b="1" dirty="0"/>
              <a:t>語伴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31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7151940" y="465464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20" y="2349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740B8-DA0A-6A24-9109-BA997A91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16:45 PM">
            <a:hlinkClick r:id="" action="ppaction://media"/>
            <a:extLst>
              <a:ext uri="{FF2B5EF4-FFF2-40B4-BE49-F238E27FC236}">
                <a16:creationId xmlns:a16="http://schemas.microsoft.com/office/drawing/2014/main" id="{FB35476D-2CD7-46A4-6F8D-F9E062D54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5448" y="5110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他的</a:t>
            </a:r>
            <a:r>
              <a:rPr lang="zh-CN" altLang="en-US" b="1" dirty="0">
                <a:solidFill>
                  <a:srgbClr val="002060"/>
                </a:solidFill>
              </a:rPr>
              <a:t>語伴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081028" y="4625693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anguage partner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2129303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D39A7-5E3B-60D7-E502-5EE193B5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51BD0-C204-8D50-BD8B-5B5C8D715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72646"/>
            <a:ext cx="1556657" cy="1556657"/>
          </a:xfrm>
          <a:prstGeom prst="rect">
            <a:avLst/>
          </a:prstGeom>
        </p:spPr>
      </p:pic>
      <p:pic>
        <p:nvPicPr>
          <p:cNvPr id="7" name="Audio Recording Dec 3, 2024 at 11:16:56 PM">
            <a:hlinkClick r:id="" action="ppaction://media"/>
            <a:extLst>
              <a:ext uri="{FF2B5EF4-FFF2-40B4-BE49-F238E27FC236}">
                <a16:creationId xmlns:a16="http://schemas.microsoft.com/office/drawing/2014/main" id="{0ED4B69E-1BE3-A8A7-41ED-DD1480C30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6013" y="5076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31" y="2349925"/>
            <a:ext cx="4405224" cy="245644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</a:rPr>
              <a:t>一</a:t>
            </a:r>
            <a:r>
              <a:rPr lang="en-US" sz="3200" dirty="0">
                <a:solidFill>
                  <a:srgbClr val="002060"/>
                </a:solidFill>
              </a:rPr>
              <a:t>個</a:t>
            </a:r>
            <a:r>
              <a:rPr lang="zh-CN" altLang="en-US" sz="3200" b="1" dirty="0">
                <a:solidFill>
                  <a:schemeClr val="bg1"/>
                </a:solidFill>
              </a:rPr>
              <a:t>（中國女學生）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02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18" y="2349925"/>
            <a:ext cx="1905000" cy="1905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53B1F-BD46-BA46-0F8D-4863D0C0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07FF0-12B4-8E13-A32F-4D66B1953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817" y="643545"/>
            <a:ext cx="1706380" cy="1706380"/>
          </a:xfrm>
          <a:prstGeom prst="rect">
            <a:avLst/>
          </a:prstGeom>
        </p:spPr>
      </p:pic>
      <p:pic>
        <p:nvPicPr>
          <p:cNvPr id="6" name="Audio Recording Dec 3, 2024 at 11:17:05 PM">
            <a:hlinkClick r:id="" action="ppaction://media"/>
            <a:extLst>
              <a:ext uri="{FF2B5EF4-FFF2-40B4-BE49-F238E27FC236}">
                <a16:creationId xmlns:a16="http://schemas.microsoft.com/office/drawing/2014/main" id="{F6AEA5DB-A7E4-1BFB-2204-1BB4F0C90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5830" y="53333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55" y="2349925"/>
            <a:ext cx="3998679" cy="2456442"/>
          </a:xfrm>
        </p:spPr>
        <p:txBody>
          <a:bodyPr/>
          <a:lstStyle/>
          <a:p>
            <a:r>
              <a:rPr lang="zh-CN" altLang="en-US" b="1" dirty="0"/>
              <a:t>一個</a:t>
            </a:r>
            <a:r>
              <a:rPr lang="zh-CN" altLang="en-US" b="1" dirty="0">
                <a:solidFill>
                  <a:srgbClr val="002060"/>
                </a:solidFill>
              </a:rPr>
              <a:t>中國女學生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57555" y="5500050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 Chinese female 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74" y="413701"/>
            <a:ext cx="1815792" cy="18157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66" y="413701"/>
            <a:ext cx="1820570" cy="18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07" y="2509513"/>
            <a:ext cx="1815792" cy="18157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15" y="2509513"/>
            <a:ext cx="1815792" cy="18157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7" y="2509513"/>
            <a:ext cx="1815792" cy="18157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7BB48-2660-CB7F-2E41-40BC745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971BF-BB7E-59E8-31A9-1598646E9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0392" y="413701"/>
            <a:ext cx="1769436" cy="1769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0FD20-DCBC-B06B-A7E2-D773F1632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056" y="4359582"/>
            <a:ext cx="1747695" cy="1940010"/>
          </a:xfrm>
          <a:prstGeom prst="rect">
            <a:avLst/>
          </a:prstGeom>
        </p:spPr>
      </p:pic>
      <p:pic>
        <p:nvPicPr>
          <p:cNvPr id="9" name="Audio Recording Dec 3, 2024 at 11:17:23 PM">
            <a:hlinkClick r:id="" action="ppaction://media"/>
            <a:extLst>
              <a:ext uri="{FF2B5EF4-FFF2-40B4-BE49-F238E27FC236}">
                <a16:creationId xmlns:a16="http://schemas.microsoft.com/office/drawing/2014/main" id="{C86E7ECB-606D-078E-A0CD-22C2170AD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09616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她的性格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1046437" y="5459628"/>
            <a:ext cx="3503942" cy="536694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Her character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4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09" y="2147178"/>
            <a:ext cx="1878873" cy="18788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55" y="2129302"/>
            <a:ext cx="1896749" cy="18967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129302"/>
            <a:ext cx="1896749" cy="18967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21FA-69FB-A1A3-5185-327A831C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14:15 PM">
            <a:hlinkClick r:id="" action="ppaction://media"/>
            <a:extLst>
              <a:ext uri="{FF2B5EF4-FFF2-40B4-BE49-F238E27FC236}">
                <a16:creationId xmlns:a16="http://schemas.microsoft.com/office/drawing/2014/main" id="{3F0A9F43-3B08-4CDD-CAB6-9DF7D1B22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46315" y="5203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他們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115783" y="534616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They/them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28C0E-8B24-CFF0-7F9D-D5ABFA6A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29715-ACF6-8229-EB36-B0DB6466C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720" y="639982"/>
            <a:ext cx="1709943" cy="1709943"/>
          </a:xfrm>
          <a:prstGeom prst="rect">
            <a:avLst/>
          </a:prstGeom>
        </p:spPr>
      </p:pic>
      <p:pic>
        <p:nvPicPr>
          <p:cNvPr id="9" name="Audio Recording Dec 3, 2024 at 11:17:35 PM">
            <a:hlinkClick r:id="" action="ppaction://media"/>
            <a:extLst>
              <a:ext uri="{FF2B5EF4-FFF2-40B4-BE49-F238E27FC236}">
                <a16:creationId xmlns:a16="http://schemas.microsoft.com/office/drawing/2014/main" id="{86E940A0-0DA8-4301-0DFF-CC60FA7AD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4729" y="49397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先</a:t>
            </a:r>
            <a:r>
              <a:rPr lang="zh-CN" altLang="en-US" b="1" dirty="0"/>
              <a:t>説了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3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6851494" y="4925961"/>
            <a:ext cx="32251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first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2B626-B5ED-83C1-F2DF-6DCB8E96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7:44 PM">
            <a:hlinkClick r:id="" action="ppaction://media"/>
            <a:extLst>
              <a:ext uri="{FF2B5EF4-FFF2-40B4-BE49-F238E27FC236}">
                <a16:creationId xmlns:a16="http://schemas.microsoft.com/office/drawing/2014/main" id="{304BC5B1-EF38-2EDF-3084-481D50BF2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5284" y="4806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先</a:t>
            </a:r>
            <a:r>
              <a:rPr lang="zh-CN" altLang="en-US" b="1" dirty="0">
                <a:solidFill>
                  <a:srgbClr val="002060"/>
                </a:solidFill>
              </a:rPr>
              <a:t>説了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7" y="220091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20091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507096" y="492596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spoke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0E429-1031-2338-EDD0-7C5D38C1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851F8-F1D6-75E2-AD2A-FF6B19CAC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54763"/>
            <a:ext cx="1452215" cy="1452215"/>
          </a:xfrm>
          <a:prstGeom prst="rect">
            <a:avLst/>
          </a:prstGeom>
        </p:spPr>
      </p:pic>
      <p:pic>
        <p:nvPicPr>
          <p:cNvPr id="8" name="Audio Recording Dec 3, 2024 at 11:17:53 PM">
            <a:hlinkClick r:id="" action="ppaction://media"/>
            <a:extLst>
              <a:ext uri="{FF2B5EF4-FFF2-40B4-BE49-F238E27FC236}">
                <a16:creationId xmlns:a16="http://schemas.microsoft.com/office/drawing/2014/main" id="{537D8BC3-1489-FEC2-89A1-C0394B930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4697" y="4816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半個小時</a:t>
            </a:r>
            <a:r>
              <a:rPr lang="zh-CN" altLang="en-US" b="1" dirty="0"/>
              <a:t>的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826647" y="5557655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Half hour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77" y="2429918"/>
            <a:ext cx="1717510" cy="1717510"/>
          </a:xfrm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6" y="2425135"/>
            <a:ext cx="1717510" cy="1717510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96" y="2425135"/>
            <a:ext cx="1717510" cy="1717510"/>
          </a:xfrm>
          <a:prstGeom prst="rect">
            <a:avLst/>
          </a:prstGeom>
        </p:spPr>
      </p:pic>
      <p:pic>
        <p:nvPicPr>
          <p:cNvPr id="13" name="内容占位符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06" y="2425135"/>
            <a:ext cx="1717510" cy="17175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72C1-7B4E-DDAA-3703-0A526FF4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973B6-D495-F736-32FB-AEC4ABA4D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436" y="718755"/>
            <a:ext cx="1706380" cy="170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6EB257-BC9D-5E70-53D2-3A5FF2FF4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0561" y="667025"/>
            <a:ext cx="1683256" cy="1717510"/>
          </a:xfrm>
          <a:prstGeom prst="rect">
            <a:avLst/>
          </a:prstGeom>
        </p:spPr>
      </p:pic>
      <p:pic>
        <p:nvPicPr>
          <p:cNvPr id="12" name="Audio Recording Dec 3, 2024 at 7:30:45 PM">
            <a:hlinkClick r:id="" action="ppaction://media"/>
            <a:extLst>
              <a:ext uri="{FF2B5EF4-FFF2-40B4-BE49-F238E27FC236}">
                <a16:creationId xmlns:a16="http://schemas.microsoft.com/office/drawing/2014/main" id="{0979737F-5E19-9E5E-4C7A-8530FE1E9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4810" y="50912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漢語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0C89E-D78C-43A9-4CD8-AAA0E9BF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B166B-9B05-3A94-409C-C23DDAC2A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618" y="989032"/>
            <a:ext cx="1556657" cy="1556657"/>
          </a:xfrm>
          <a:prstGeom prst="rect">
            <a:avLst/>
          </a:prstGeom>
        </p:spPr>
      </p:pic>
      <p:pic>
        <p:nvPicPr>
          <p:cNvPr id="8" name="Audio Recording Dec 3, 2024 at 11:18:05 PM">
            <a:hlinkClick r:id="" action="ppaction://media"/>
            <a:extLst>
              <a:ext uri="{FF2B5EF4-FFF2-40B4-BE49-F238E27FC236}">
                <a16:creationId xmlns:a16="http://schemas.microsoft.com/office/drawing/2014/main" id="{51756462-360C-46C6-C2AF-C71786580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7831" y="5286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又</a:t>
            </a:r>
            <a:r>
              <a:rPr lang="zh-CN" altLang="en-US" b="1" dirty="0"/>
              <a:t>説了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3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6851494" y="4925961"/>
            <a:ext cx="32251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And then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95C00-F2D3-F7B0-B3E8-FDD95A44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Audio Recording Dec 3, 2024 at 11:18:17 PM">
            <a:hlinkClick r:id="" action="ppaction://media"/>
            <a:extLst>
              <a:ext uri="{FF2B5EF4-FFF2-40B4-BE49-F238E27FC236}">
                <a16:creationId xmlns:a16="http://schemas.microsoft.com/office/drawing/2014/main" id="{08F101CE-BB11-D683-2DC3-2BEFE3750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2023" y="5123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又</a:t>
            </a:r>
            <a:r>
              <a:rPr lang="zh-CN" altLang="en-US" b="1" dirty="0">
                <a:solidFill>
                  <a:srgbClr val="002060"/>
                </a:solidFill>
              </a:rPr>
              <a:t>説了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7" y="220091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20091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507096" y="492596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spoke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A726C-C77C-5352-4E16-432D6E1E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5D521-CA1D-0EB0-7035-FAAC4DA3C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525" y="682711"/>
            <a:ext cx="1452215" cy="1452215"/>
          </a:xfrm>
          <a:prstGeom prst="rect">
            <a:avLst/>
          </a:prstGeom>
        </p:spPr>
      </p:pic>
      <p:pic>
        <p:nvPicPr>
          <p:cNvPr id="8" name="Audio Recording Dec 3, 2024 at 11:17:53 PM">
            <a:hlinkClick r:id="" action="ppaction://media"/>
            <a:extLst>
              <a:ext uri="{FF2B5EF4-FFF2-40B4-BE49-F238E27FC236}">
                <a16:creationId xmlns:a16="http://schemas.microsoft.com/office/drawing/2014/main" id="{42427CAA-AD28-CB38-EEEA-161E6EB3C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4697" y="4816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半個小時</a:t>
            </a:r>
            <a:r>
              <a:rPr lang="zh-CN" altLang="en-US" b="1" dirty="0"/>
              <a:t>的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826647" y="5557655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Half hour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77" y="2429918"/>
            <a:ext cx="1717510" cy="1717510"/>
          </a:xfrm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6" y="2425135"/>
            <a:ext cx="1717510" cy="1717510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96" y="2425135"/>
            <a:ext cx="1717510" cy="1717510"/>
          </a:xfrm>
          <a:prstGeom prst="rect">
            <a:avLst/>
          </a:prstGeom>
        </p:spPr>
      </p:pic>
      <p:pic>
        <p:nvPicPr>
          <p:cNvPr id="13" name="内容占位符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06" y="2425135"/>
            <a:ext cx="1717510" cy="17175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72C1-7B4E-DDAA-3703-0A526FF4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973B6-D495-F736-32FB-AEC4ABA4D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436" y="718755"/>
            <a:ext cx="1706380" cy="170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6EB257-BC9D-5E70-53D2-3A5FF2FF4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0561" y="667025"/>
            <a:ext cx="1683256" cy="1717510"/>
          </a:xfrm>
          <a:prstGeom prst="rect">
            <a:avLst/>
          </a:prstGeom>
        </p:spPr>
      </p:pic>
      <p:pic>
        <p:nvPicPr>
          <p:cNvPr id="12" name="Audio Recording Dec 3, 2024 at 7:30:45 PM">
            <a:hlinkClick r:id="" action="ppaction://media"/>
            <a:extLst>
              <a:ext uri="{FF2B5EF4-FFF2-40B4-BE49-F238E27FC236}">
                <a16:creationId xmlns:a16="http://schemas.microsoft.com/office/drawing/2014/main" id="{0979737F-5E19-9E5E-4C7A-8530FE1E9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74810" y="50912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英語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English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4D4DE-FB24-B109-77FB-0203EDA9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852ED-130A-03A4-A4AC-38BB71ECD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790" y="989032"/>
            <a:ext cx="1556657" cy="1556657"/>
          </a:xfrm>
          <a:prstGeom prst="rect">
            <a:avLst/>
          </a:prstGeom>
        </p:spPr>
      </p:pic>
      <p:pic>
        <p:nvPicPr>
          <p:cNvPr id="8" name="Audio Recording Dec 3, 2024 at 11:18:44 PM">
            <a:hlinkClick r:id="" action="ppaction://media"/>
            <a:extLst>
              <a:ext uri="{FF2B5EF4-FFF2-40B4-BE49-F238E27FC236}">
                <a16:creationId xmlns:a16="http://schemas.microsoft.com/office/drawing/2014/main" id="{7ABB29CA-3AE7-2B88-0736-805DBF50D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131" y="5110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他們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115783" y="536192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They/them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917D-93B0-9B47-5A93-8211FD58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7E9BA-59C0-EE23-FF41-7A44A86A4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720" y="639982"/>
            <a:ext cx="1709943" cy="1709943"/>
          </a:xfrm>
          <a:prstGeom prst="rect">
            <a:avLst/>
          </a:prstGeom>
        </p:spPr>
      </p:pic>
      <p:pic>
        <p:nvPicPr>
          <p:cNvPr id="10" name="Audio Recording Dec 3, 2024 at 11:18:53 PM">
            <a:hlinkClick r:id="" action="ppaction://media"/>
            <a:extLst>
              <a:ext uri="{FF2B5EF4-FFF2-40B4-BE49-F238E27FC236}">
                <a16:creationId xmlns:a16="http://schemas.microsoft.com/office/drawing/2014/main" id="{ABDB2347-C2D9-4BAF-A4D9-2D67555C2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8147" y="5008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925"/>
            <a:ext cx="4960376" cy="2456442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（她的性格）</a:t>
            </a:r>
            <a:r>
              <a:rPr lang="zh-CN" altLang="en-US" sz="3200" b="1" dirty="0">
                <a:solidFill>
                  <a:srgbClr val="002060"/>
                </a:solidFill>
              </a:rPr>
              <a:t>怎麽樣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7197942" y="513242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How (was…)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CE906-E24C-3C52-88E5-252A83C3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1E98B-20A6-FFAF-2982-48FA38C2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539" y="876883"/>
            <a:ext cx="1698885" cy="169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9CF3C-CB63-9090-0607-8A602986C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7499" y="876882"/>
            <a:ext cx="1698885" cy="1698885"/>
          </a:xfrm>
          <a:prstGeom prst="rect">
            <a:avLst/>
          </a:prstGeom>
        </p:spPr>
      </p:pic>
      <p:pic>
        <p:nvPicPr>
          <p:cNvPr id="13" name="Audio Recording Dec 3, 2024 at 11:14:29 PM">
            <a:hlinkClick r:id="" action="ppaction://media"/>
            <a:extLst>
              <a:ext uri="{FF2B5EF4-FFF2-40B4-BE49-F238E27FC236}">
                <a16:creationId xmlns:a16="http://schemas.microsoft.com/office/drawing/2014/main" id="{C18A710F-78D8-80B6-9F76-2B0165492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87659" y="4987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都</a:t>
            </a:r>
            <a:r>
              <a:rPr lang="zh-CN" altLang="en-US" b="1" dirty="0"/>
              <a:t>覺得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861952-DDE3-513F-302C-A61E9BA8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7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456640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</a:t>
            </a:r>
            <a:r>
              <a:rPr lang="en-US" altLang="zh-TW" sz="2800" dirty="0">
                <a:solidFill>
                  <a:schemeClr val="bg1"/>
                </a:solidFill>
              </a:rPr>
              <a:t>/both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DC069-87B8-2415-686E-68D849C5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Audio Recording Dec 3, 2024 at 11:19:01 PM">
            <a:hlinkClick r:id="" action="ppaction://media"/>
            <a:extLst>
              <a:ext uri="{FF2B5EF4-FFF2-40B4-BE49-F238E27FC236}">
                <a16:creationId xmlns:a16="http://schemas.microsoft.com/office/drawing/2014/main" id="{1BD51CDF-77E7-FF78-3451-61D4FBBD7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6939" y="47811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都</a:t>
            </a:r>
            <a:r>
              <a:rPr lang="zh-CN" altLang="en-US" b="1" dirty="0">
                <a:solidFill>
                  <a:srgbClr val="002060"/>
                </a:solidFill>
              </a:rPr>
              <a:t>覺得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507923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Both think/feel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8F76F-D590-19D9-2118-45592C66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0522D-0C84-F482-075E-47C8AAD0C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47" y="713928"/>
            <a:ext cx="1794173" cy="1905000"/>
          </a:xfrm>
          <a:prstGeom prst="rect">
            <a:avLst/>
          </a:prstGeom>
        </p:spPr>
      </p:pic>
      <p:pic>
        <p:nvPicPr>
          <p:cNvPr id="10" name="Audio Recording Dec 3, 2024 at 11:19:11 PM">
            <a:hlinkClick r:id="" action="ppaction://media"/>
            <a:extLst>
              <a:ext uri="{FF2B5EF4-FFF2-40B4-BE49-F238E27FC236}">
                <a16:creationId xmlns:a16="http://schemas.microsoft.com/office/drawing/2014/main" id="{C2E8BDAF-9F36-B4E3-9786-C3CCE4852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80132" y="51215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這種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96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115783" y="540922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kind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109CA-7D39-36DE-1C03-9D062CA5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F27E7-E15D-37DC-184D-CAC2B6CA1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467" y="377786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0BB95-4307-4E09-DF08-5F532325F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096" y="377786"/>
            <a:ext cx="1905000" cy="1867190"/>
          </a:xfrm>
          <a:prstGeom prst="rect">
            <a:avLst/>
          </a:prstGeom>
        </p:spPr>
      </p:pic>
      <p:pic>
        <p:nvPicPr>
          <p:cNvPr id="12" name="Audio Recording Dec 3, 2024 at 11:19:22 PM">
            <a:hlinkClick r:id="" action="ppaction://media"/>
            <a:extLst>
              <a:ext uri="{FF2B5EF4-FFF2-40B4-BE49-F238E27FC236}">
                <a16:creationId xmlns:a16="http://schemas.microsoft.com/office/drawing/2014/main" id="{3CA66666-1755-7779-B9E2-68A0ACBD9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8411" y="5002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語言交換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41332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Language </a:t>
            </a:r>
            <a:r>
              <a:rPr lang="en-US" altLang="zh-CN" sz="2800" dirty="0" err="1">
                <a:solidFill>
                  <a:schemeClr val="bg1"/>
                </a:solidFill>
              </a:rPr>
              <a:t>exchang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66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4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E3D3A-77A4-0A2F-6C8A-6AA1CB6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36B19-9044-7A91-1C98-7BBA88D221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343" y="741683"/>
            <a:ext cx="1556657" cy="1556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A30D7-FFE0-048D-F92E-3120AECD8D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8144" y="512662"/>
            <a:ext cx="1719392" cy="1719392"/>
          </a:xfrm>
          <a:prstGeom prst="rect">
            <a:avLst/>
          </a:prstGeom>
        </p:spPr>
      </p:pic>
      <p:pic>
        <p:nvPicPr>
          <p:cNvPr id="13" name="Audio Recording Dec 3, 2024 at 11:19:38 PM">
            <a:hlinkClick r:id="" action="ppaction://media"/>
            <a:extLst>
              <a:ext uri="{FF2B5EF4-FFF2-40B4-BE49-F238E27FC236}">
                <a16:creationId xmlns:a16="http://schemas.microsoft.com/office/drawing/2014/main" id="{ED0C5DAD-CF4B-6139-BCFD-67BE76B7B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26259" y="52754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對他們</a:t>
            </a:r>
            <a:r>
              <a:rPr lang="en-US" altLang="zh-CN" b="1" dirty="0"/>
              <a:t>…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8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342936" y="544918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For</a:t>
            </a:r>
            <a:r>
              <a:rPr lang="en-US" altLang="zh-TW" sz="2800" dirty="0">
                <a:solidFill>
                  <a:schemeClr val="bg1"/>
                </a:solidFill>
              </a:rPr>
              <a:t>/to</a:t>
            </a:r>
            <a:r>
              <a:rPr lang="en-US" altLang="zh-CN" sz="2800" dirty="0">
                <a:solidFill>
                  <a:schemeClr val="bg1"/>
                </a:solidFill>
              </a:rPr>
              <a:t> 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81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349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C4B25-B773-5C1C-9C0E-8FF48612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5A435-640D-404F-B8EB-EB91D7286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638" y="639982"/>
            <a:ext cx="1709943" cy="1709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261E6C-EECC-B5B3-59E5-3A171CC7B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2086" y="639981"/>
            <a:ext cx="1709943" cy="1709943"/>
          </a:xfrm>
          <a:prstGeom prst="rect">
            <a:avLst/>
          </a:prstGeom>
        </p:spPr>
      </p:pic>
      <p:pic>
        <p:nvPicPr>
          <p:cNvPr id="12" name="Audio Recording Dec 3, 2024 at 11:19:59 PM">
            <a:hlinkClick r:id="" action="ppaction://media"/>
            <a:extLst>
              <a:ext uri="{FF2B5EF4-FFF2-40B4-BE49-F238E27FC236}">
                <a16:creationId xmlns:a16="http://schemas.microsoft.com/office/drawing/2014/main" id="{CA366F9F-C439-8904-B511-FBAC72CA4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02538" y="4880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幫助</a:t>
            </a:r>
            <a:r>
              <a:rPr lang="zh-CN" altLang="en-US" b="1" dirty="0"/>
              <a:t>很大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507096" y="492596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help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B3E9-7E24-CF0C-2268-5A7ECEA3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18E17-1C5F-86C4-4EA6-E08F19170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089" y="713928"/>
            <a:ext cx="1905000" cy="1905000"/>
          </a:xfrm>
          <a:prstGeom prst="rect">
            <a:avLst/>
          </a:prstGeom>
        </p:spPr>
      </p:pic>
      <p:pic>
        <p:nvPicPr>
          <p:cNvPr id="8" name="Audio Recording Dec 3, 2024 at 11:20:07 PM">
            <a:hlinkClick r:id="" action="ppaction://media"/>
            <a:extLst>
              <a:ext uri="{FF2B5EF4-FFF2-40B4-BE49-F238E27FC236}">
                <a16:creationId xmlns:a16="http://schemas.microsoft.com/office/drawing/2014/main" id="{4AFA3FFF-E32F-8D5E-8859-D5A9C84EC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3607" y="47039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幫助</a:t>
            </a:r>
            <a:r>
              <a:rPr lang="zh-CN" altLang="en-US" b="1" dirty="0">
                <a:solidFill>
                  <a:srgbClr val="002060"/>
                </a:solidFill>
              </a:rPr>
              <a:t>很大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83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7068878" y="4930516"/>
            <a:ext cx="232331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great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5" y="2474912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57648-C257-4FC2-CBC9-95669FA5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20:17 PM">
            <a:hlinkClick r:id="" action="ppaction://media"/>
            <a:extLst>
              <a:ext uri="{FF2B5EF4-FFF2-40B4-BE49-F238E27FC236}">
                <a16:creationId xmlns:a16="http://schemas.microsoft.com/office/drawing/2014/main" id="{6649E3AE-41F2-3505-A126-8C8470D8F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383" y="47039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決定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1332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Decide to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do </a:t>
            </a:r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260BC-F36B-14BA-7697-2856B121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27C322-97D3-F727-19DA-4D460341A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47" y="713928"/>
            <a:ext cx="1905000" cy="1905000"/>
          </a:xfrm>
          <a:prstGeom prst="rect">
            <a:avLst/>
          </a:prstGeom>
        </p:spPr>
      </p:pic>
      <p:pic>
        <p:nvPicPr>
          <p:cNvPr id="10" name="Audio Recording Dec 3, 2024 at 11:20:26 PM">
            <a:hlinkClick r:id="" action="ppaction://media"/>
            <a:extLst>
              <a:ext uri="{FF2B5EF4-FFF2-40B4-BE49-F238E27FC236}">
                <a16:creationId xmlns:a16="http://schemas.microsoft.com/office/drawing/2014/main" id="{C98B9619-A618-DB38-453F-E8CF736C5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4794" y="50069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以後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future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F974-2E4F-1F65-0EB3-87C5E455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58E69-AE70-8D28-9FF0-79035BC0B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119" y="713928"/>
            <a:ext cx="1802328" cy="1905000"/>
          </a:xfrm>
          <a:prstGeom prst="rect">
            <a:avLst/>
          </a:prstGeom>
        </p:spPr>
      </p:pic>
      <p:pic>
        <p:nvPicPr>
          <p:cNvPr id="10" name="Audio Recording Dec 3, 2024 at 11:20:35 PM">
            <a:hlinkClick r:id="" action="ppaction://media"/>
            <a:extLst>
              <a:ext uri="{FF2B5EF4-FFF2-40B4-BE49-F238E27FC236}">
                <a16:creationId xmlns:a16="http://schemas.microsoft.com/office/drawing/2014/main" id="{1C62F98F-9B30-1E87-15E3-062E444E3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3159" y="5304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每</a:t>
            </a:r>
            <a:r>
              <a:rPr lang="en-US" dirty="0">
                <a:solidFill>
                  <a:srgbClr val="002060"/>
                </a:solidFill>
              </a:rPr>
              <a:t>個</a:t>
            </a:r>
            <a:r>
              <a:rPr lang="zh-CN" altLang="en-US" b="1" dirty="0"/>
              <a:t>（禮拜）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02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18" y="2349925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1117065" y="5395394"/>
            <a:ext cx="304211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Every+Noun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38F52-8D5A-5F3B-BDF9-C04090A3F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17" y="643545"/>
            <a:ext cx="1706380" cy="17063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D604-B00D-C096-D25F-933AF222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Audio Recording Dec 3, 2024 at 11:20:47 PM">
            <a:hlinkClick r:id="" action="ppaction://media"/>
            <a:extLst>
              <a:ext uri="{FF2B5EF4-FFF2-40B4-BE49-F238E27FC236}">
                <a16:creationId xmlns:a16="http://schemas.microsoft.com/office/drawing/2014/main" id="{DC42FCB0-644D-1A1C-4481-140F5CCD2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04928" y="51517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也不知道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95" y="2349925"/>
            <a:ext cx="1715489" cy="17154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1342936" y="553582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 don’t know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49" y="2349924"/>
            <a:ext cx="1715489" cy="171548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38" y="2349923"/>
            <a:ext cx="1715489" cy="1715489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27" y="2349922"/>
            <a:ext cx="1715489" cy="17154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44324-0491-C837-F1C1-A1A9DC1B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4:42 PM">
            <a:hlinkClick r:id="" action="ppaction://media"/>
            <a:extLst>
              <a:ext uri="{FF2B5EF4-FFF2-40B4-BE49-F238E27FC236}">
                <a16:creationId xmlns:a16="http://schemas.microsoft.com/office/drawing/2014/main" id="{5A2D1364-E32C-A01F-2F73-36B49F1EB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95121" y="5356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（每個）</a:t>
            </a:r>
            <a:r>
              <a:rPr lang="zh-CN" altLang="en-US" b="1" dirty="0">
                <a:solidFill>
                  <a:srgbClr val="002060"/>
                </a:solidFill>
              </a:rPr>
              <a:t>禮拜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2044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week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CF901-BE74-C539-E4A9-76373280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04133-A3EF-1C25-7A65-D2BCDC722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47" y="845092"/>
            <a:ext cx="1773836" cy="1773836"/>
          </a:xfrm>
          <a:prstGeom prst="rect">
            <a:avLst/>
          </a:prstGeom>
        </p:spPr>
      </p:pic>
      <p:pic>
        <p:nvPicPr>
          <p:cNvPr id="10" name="Audio Recording Dec 3, 2024 at 11:20:56 PM">
            <a:hlinkClick r:id="" action="ppaction://media"/>
            <a:extLst>
              <a:ext uri="{FF2B5EF4-FFF2-40B4-BE49-F238E27FC236}">
                <a16:creationId xmlns:a16="http://schemas.microsoft.com/office/drawing/2014/main" id="{D6CD8B5F-F59C-935D-4F79-1FD799F7E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87071" y="49690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都</a:t>
            </a: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zh-CN" altLang="en-US" b="1" dirty="0">
                <a:solidFill>
                  <a:schemeClr val="bg1"/>
                </a:solidFill>
              </a:rPr>
              <a:t>見一次面）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861952-DDE3-513F-302C-A61E9BA8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7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696776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 /Both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46D4D-2AF0-8276-4593-B3BB98BD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Audio Recording Dec 3, 2024 at 11:21:07 PM">
            <a:hlinkClick r:id="" action="ppaction://media"/>
            <a:extLst>
              <a:ext uri="{FF2B5EF4-FFF2-40B4-BE49-F238E27FC236}">
                <a16:creationId xmlns:a16="http://schemas.microsoft.com/office/drawing/2014/main" id="{94AD87D4-8C0E-C8A2-001A-91BEE8B62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6894" y="47811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都</a:t>
            </a:r>
            <a:r>
              <a:rPr lang="zh-CN" altLang="en-US" b="1" dirty="0">
                <a:solidFill>
                  <a:srgbClr val="002060"/>
                </a:solidFill>
              </a:rPr>
              <a:t>見一次面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518985" y="489010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Meet once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60" y="2425135"/>
            <a:ext cx="1717510" cy="1717510"/>
          </a:xfrm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03" y="2425135"/>
            <a:ext cx="1717510" cy="1717510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54" y="2425135"/>
            <a:ext cx="1717510" cy="1717510"/>
          </a:xfrm>
          <a:prstGeom prst="rect">
            <a:avLst/>
          </a:prstGeom>
        </p:spPr>
      </p:pic>
      <p:pic>
        <p:nvPicPr>
          <p:cNvPr id="13" name="内容占位符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06" y="2425135"/>
            <a:ext cx="1717510" cy="17175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C9EB-31DB-F255-47F1-767CD895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85ECB-7DD6-FFEC-BBA4-4C72164AF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196" y="917919"/>
            <a:ext cx="1447800" cy="1447800"/>
          </a:xfrm>
          <a:prstGeom prst="rect">
            <a:avLst/>
          </a:prstGeom>
        </p:spPr>
      </p:pic>
      <p:pic>
        <p:nvPicPr>
          <p:cNvPr id="11" name="Audio Recording Dec 3, 2024 at 11:21:28 PM">
            <a:hlinkClick r:id="" action="ppaction://media"/>
            <a:extLst>
              <a:ext uri="{FF2B5EF4-FFF2-40B4-BE49-F238E27FC236}">
                <a16:creationId xmlns:a16="http://schemas.microsoft.com/office/drawing/2014/main" id="{8184395F-CB6C-F5C3-07CA-3A6A95B3A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66617" y="4745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67" y="2349925"/>
            <a:ext cx="4566238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（他們）</a:t>
            </a:r>
            <a:r>
              <a:rPr lang="zh-CN" altLang="en-US" b="1" dirty="0">
                <a:solidFill>
                  <a:srgbClr val="002060"/>
                </a:solidFill>
              </a:rPr>
              <a:t>能不能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79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873994" y="5566747"/>
            <a:ext cx="351361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not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C0FD4-3452-D9E1-3363-C4A26CFC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Audio Recording Dec 3, 2024 at 11:14:54 PM">
            <a:hlinkClick r:id="" action="ppaction://media"/>
            <a:extLst>
              <a:ext uri="{FF2B5EF4-FFF2-40B4-BE49-F238E27FC236}">
                <a16:creationId xmlns:a16="http://schemas.microsoft.com/office/drawing/2014/main" id="{2AC30539-5A8F-644B-E722-47FF36BC3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6542" y="53457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合得來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150452" y="5553684"/>
            <a:ext cx="297533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Get along well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D8034-DB11-DBC6-E025-639957AA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A8A66-93BE-54E7-2FEC-E34078F7C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828" y="801972"/>
            <a:ext cx="1521541" cy="1748594"/>
          </a:xfrm>
          <a:prstGeom prst="rect">
            <a:avLst/>
          </a:prstGeom>
        </p:spPr>
      </p:pic>
      <p:pic>
        <p:nvPicPr>
          <p:cNvPr id="10" name="Audio Recording Dec 3, 2024 at 11:15:03 PM">
            <a:hlinkClick r:id="" action="ppaction://media"/>
            <a:extLst>
              <a:ext uri="{FF2B5EF4-FFF2-40B4-BE49-F238E27FC236}">
                <a16:creationId xmlns:a16="http://schemas.microsoft.com/office/drawing/2014/main" id="{3B1388A4-67B1-5F2F-AD84-EF5589F82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5279" y="5350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所以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10395-3BDB-E621-12F1-2D476097B64C}"/>
              </a:ext>
            </a:extLst>
          </p:cNvPr>
          <p:cNvSpPr txBox="1"/>
          <p:nvPr/>
        </p:nvSpPr>
        <p:spPr>
          <a:xfrm>
            <a:off x="1115783" y="54448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2BB9-A6EE-8015-E1DF-58A5501B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5:14 PM">
            <a:hlinkClick r:id="" action="ppaction://media"/>
            <a:extLst>
              <a:ext uri="{FF2B5EF4-FFF2-40B4-BE49-F238E27FC236}">
                <a16:creationId xmlns:a16="http://schemas.microsoft.com/office/drawing/2014/main" id="{8BF325F2-9A5F-76B5-47EB-A5DB09CC0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7955" y="52748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他</a:t>
            </a:r>
            <a:r>
              <a:rPr lang="zh-CN" altLang="en-US" b="1" dirty="0"/>
              <a:t>有一點兒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He/him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9865" y="2349925"/>
            <a:ext cx="1905000" cy="1905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DB43-50DC-A310-E0A9-818B0D93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5:22 PM">
            <a:hlinkClick r:id="" action="ppaction://media"/>
            <a:extLst>
              <a:ext uri="{FF2B5EF4-FFF2-40B4-BE49-F238E27FC236}">
                <a16:creationId xmlns:a16="http://schemas.microsoft.com/office/drawing/2014/main" id="{138A1B0E-70A3-4567-B3A5-29C8AE3A2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7610" y="5076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</a:t>
            </a:r>
            <a:r>
              <a:rPr lang="zh-CN" altLang="en-US" b="1" dirty="0">
                <a:solidFill>
                  <a:srgbClr val="002060"/>
                </a:solidFill>
              </a:rPr>
              <a:t>有一點兒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815405" y="5151714"/>
            <a:ext cx="344713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a little(+adj.)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8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8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39928-41FD-38DC-0BAE-6DCB84EF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EA8FD4-9C3C-9421-131B-E2241EE26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9462" y="704538"/>
            <a:ext cx="1710534" cy="1629214"/>
          </a:xfrm>
          <a:prstGeom prst="rect">
            <a:avLst/>
          </a:prstGeom>
        </p:spPr>
      </p:pic>
      <p:pic>
        <p:nvPicPr>
          <p:cNvPr id="10" name="Audio Recording Dec 3, 2024 at 11:15:30 PM">
            <a:hlinkClick r:id="" action="ppaction://media"/>
            <a:extLst>
              <a:ext uri="{FF2B5EF4-FFF2-40B4-BE49-F238E27FC236}">
                <a16:creationId xmlns:a16="http://schemas.microsoft.com/office/drawing/2014/main" id="{F9057DE1-7BFF-F519-0213-FD554F116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63796" y="48031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7674</TotalTime>
  <Words>326</Words>
  <Application>Microsoft Macintosh PowerPoint</Application>
  <PresentationFormat>Widescreen</PresentationFormat>
  <Paragraphs>125</Paragraphs>
  <Slides>42</Slides>
  <Notes>0</Notes>
  <HiddenSlides>0</HiddenSlides>
  <MMClips>42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Rockwell</vt:lpstr>
      <vt:lpstr>Wingdings</vt:lpstr>
      <vt:lpstr>Atlas</vt:lpstr>
      <vt:lpstr>不知道</vt:lpstr>
      <vt:lpstr>她的性格</vt:lpstr>
      <vt:lpstr>（她的性格）怎麽樣</vt:lpstr>
      <vt:lpstr>也不知道</vt:lpstr>
      <vt:lpstr>（他們）能不能</vt:lpstr>
      <vt:lpstr>合得來</vt:lpstr>
      <vt:lpstr>所以</vt:lpstr>
      <vt:lpstr>他有一點兒</vt:lpstr>
      <vt:lpstr>他有一點兒</vt:lpstr>
      <vt:lpstr>有一點兒緊張</vt:lpstr>
      <vt:lpstr>三點五十五</vt:lpstr>
      <vt:lpstr>（家奇）就到了</vt:lpstr>
      <vt:lpstr>圖書館門前</vt:lpstr>
      <vt:lpstr>兩分鐘後</vt:lpstr>
      <vt:lpstr>（他）看見了</vt:lpstr>
      <vt:lpstr>他的語伴</vt:lpstr>
      <vt:lpstr>他的語伴</vt:lpstr>
      <vt:lpstr>一個（中國女學生）</vt:lpstr>
      <vt:lpstr>一個中國女學生</vt:lpstr>
      <vt:lpstr>他們</vt:lpstr>
      <vt:lpstr>先説了</vt:lpstr>
      <vt:lpstr>先説了</vt:lpstr>
      <vt:lpstr>半個小時的</vt:lpstr>
      <vt:lpstr>漢語</vt:lpstr>
      <vt:lpstr>又説了</vt:lpstr>
      <vt:lpstr>又説了</vt:lpstr>
      <vt:lpstr>半個小時的</vt:lpstr>
      <vt:lpstr>英語</vt:lpstr>
      <vt:lpstr>他們</vt:lpstr>
      <vt:lpstr>都覺得</vt:lpstr>
      <vt:lpstr>都覺得</vt:lpstr>
      <vt:lpstr>這種</vt:lpstr>
      <vt:lpstr>語言交換</vt:lpstr>
      <vt:lpstr>對他們…</vt:lpstr>
      <vt:lpstr>幫助很大</vt:lpstr>
      <vt:lpstr>幫助很大</vt:lpstr>
      <vt:lpstr>決定</vt:lpstr>
      <vt:lpstr>以後</vt:lpstr>
      <vt:lpstr>每個（禮拜）</vt:lpstr>
      <vt:lpstr>（每個）禮拜</vt:lpstr>
      <vt:lpstr>都（見一次面）</vt:lpstr>
      <vt:lpstr>都見一次面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368</cp:revision>
  <dcterms:created xsi:type="dcterms:W3CDTF">2023-09-12T22:19:26Z</dcterms:created>
  <dcterms:modified xsi:type="dcterms:W3CDTF">2025-01-13T03:10:16Z</dcterms:modified>
</cp:coreProperties>
</file>