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44"/>
  </p:notesMasterIdLst>
  <p:sldIdLst>
    <p:sldId id="408" r:id="rId2"/>
    <p:sldId id="409" r:id="rId3"/>
    <p:sldId id="262" r:id="rId4"/>
    <p:sldId id="476" r:id="rId5"/>
    <p:sldId id="477" r:id="rId6"/>
    <p:sldId id="479" r:id="rId7"/>
    <p:sldId id="410" r:id="rId8"/>
    <p:sldId id="480" r:id="rId9"/>
    <p:sldId id="481" r:id="rId10"/>
    <p:sldId id="482" r:id="rId11"/>
    <p:sldId id="483" r:id="rId12"/>
    <p:sldId id="484" r:id="rId13"/>
    <p:sldId id="485" r:id="rId14"/>
    <p:sldId id="486" r:id="rId15"/>
    <p:sldId id="487" r:id="rId16"/>
    <p:sldId id="488" r:id="rId17"/>
    <p:sldId id="490" r:id="rId18"/>
    <p:sldId id="258" r:id="rId19"/>
    <p:sldId id="489" r:id="rId20"/>
    <p:sldId id="491" r:id="rId21"/>
    <p:sldId id="492" r:id="rId22"/>
    <p:sldId id="493" r:id="rId23"/>
    <p:sldId id="494" r:id="rId24"/>
    <p:sldId id="495" r:id="rId25"/>
    <p:sldId id="496" r:id="rId26"/>
    <p:sldId id="497" r:id="rId27"/>
    <p:sldId id="498" r:id="rId28"/>
    <p:sldId id="499" r:id="rId29"/>
    <p:sldId id="500" r:id="rId30"/>
    <p:sldId id="501" r:id="rId31"/>
    <p:sldId id="503" r:id="rId32"/>
    <p:sldId id="504" r:id="rId33"/>
    <p:sldId id="505" r:id="rId34"/>
    <p:sldId id="507" r:id="rId35"/>
    <p:sldId id="508" r:id="rId36"/>
    <p:sldId id="259" r:id="rId37"/>
    <p:sldId id="509" r:id="rId38"/>
    <p:sldId id="557" r:id="rId39"/>
    <p:sldId id="511" r:id="rId40"/>
    <p:sldId id="512" r:id="rId41"/>
    <p:sldId id="513" r:id="rId42"/>
    <p:sldId id="514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awei" initials="h" lastIdx="11" clrIdx="0">
    <p:extLst>
      <p:ext uri="{19B8F6BF-5375-455C-9EA6-DF929625EA0E}">
        <p15:presenceInfo xmlns:p15="http://schemas.microsoft.com/office/powerpoint/2012/main" userId="829ada101f0611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4" autoAdjust="0"/>
    <p:restoredTop sz="96143"/>
  </p:normalViewPr>
  <p:slideViewPr>
    <p:cSldViewPr snapToGrid="0">
      <p:cViewPr varScale="1">
        <p:scale>
          <a:sx n="117" d="100"/>
          <a:sy n="117" d="100"/>
        </p:scale>
        <p:origin x="20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DD985-495D-9C43-924A-4BAECC535D0D}" type="datetimeFigureOut">
              <a:rPr lang="en-US" smtClean="0"/>
              <a:t>1/12/25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8B69D-6726-534B-9FCB-3BC5172BF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21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B92D02D4-9D7E-6546-BA67-D4866A41B958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2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33E5-BD89-614C-8B8A-9DECBAE36DCA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D320C59-CE6D-2B4E-9BE4-6540337019A8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6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5E94D-080F-AD4F-B979-D41D3EAD9946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6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B5B35C0-7F84-6245-8F52-3388C60DD4A6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1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8C0E0E0-F060-A046-9318-6D61F960AC7F}" type="datetime1">
              <a:rPr lang="en-US" smtClean="0"/>
              <a:t>1/12/25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6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0B5C143-6DF5-334C-94FE-964951D9F113}" type="datetime1">
              <a:rPr lang="en-US" smtClean="0"/>
              <a:t>1/12/25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8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D831-4EAC-774D-A00B-1A25606049F1}" type="datetime1">
              <a:rPr lang="en-US" smtClean="0"/>
              <a:t>1/12/25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22E1592-6651-B54E-96C7-0FFA4C2FAF1C}" type="datetime1">
              <a:rPr lang="en-US" smtClean="0"/>
              <a:t>1/12/25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2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C847-AB04-AE4D-971A-6F448CE5585F}" type="datetime1">
              <a:rPr lang="en-US" smtClean="0"/>
              <a:t>1/12/25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1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2D077C7-982A-F743-B2A6-E626DA62245A}" type="datetime1">
              <a:rPr lang="en-US" smtClean="0"/>
              <a:t>1/12/25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8794B-1710-C24D-AF12-C796BC3C53B0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6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gi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5.png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13" Type="http://schemas.openxmlformats.org/officeDocument/2006/relationships/image" Target="../media/image38.gif"/><Relationship Id="rId3" Type="http://schemas.microsoft.com/office/2007/relationships/media" Target="../media/media12.m4a"/><Relationship Id="rId7" Type="http://schemas.openxmlformats.org/officeDocument/2006/relationships/image" Target="../media/image33.gif"/><Relationship Id="rId12" Type="http://schemas.openxmlformats.org/officeDocument/2006/relationships/image" Target="../media/image37.gif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2.gif"/><Relationship Id="rId11" Type="http://schemas.openxmlformats.org/officeDocument/2006/relationships/image" Target="../media/image36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openxmlformats.org/officeDocument/2006/relationships/audio" Target="../media/media12.m4a"/><Relationship Id="rId9" Type="http://schemas.openxmlformats.org/officeDocument/2006/relationships/image" Target="../media/image3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5.png"/><Relationship Id="rId4" Type="http://schemas.openxmlformats.org/officeDocument/2006/relationships/image" Target="../media/image39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2.gif"/><Relationship Id="rId12" Type="http://schemas.openxmlformats.org/officeDocument/2006/relationships/image" Target="../media/image5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41.gif"/><Relationship Id="rId11" Type="http://schemas.openxmlformats.org/officeDocument/2006/relationships/image" Target="../media/image45.gif"/><Relationship Id="rId5" Type="http://schemas.openxmlformats.org/officeDocument/2006/relationships/image" Target="../media/image15.gif"/><Relationship Id="rId10" Type="http://schemas.openxmlformats.org/officeDocument/2006/relationships/image" Target="../media/image44.gif"/><Relationship Id="rId4" Type="http://schemas.openxmlformats.org/officeDocument/2006/relationships/image" Target="../media/image40.gif"/><Relationship Id="rId9" Type="http://schemas.openxmlformats.org/officeDocument/2006/relationships/image" Target="../media/image43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47.gif"/><Relationship Id="rId5" Type="http://schemas.openxmlformats.org/officeDocument/2006/relationships/image" Target="../media/image34.gif"/><Relationship Id="rId4" Type="http://schemas.openxmlformats.org/officeDocument/2006/relationships/image" Target="../media/image4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gif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4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5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2.gif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51.gif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52.gif"/><Relationship Id="rId5" Type="http://schemas.openxmlformats.org/officeDocument/2006/relationships/image" Target="../media/image9.gif"/><Relationship Id="rId4" Type="http://schemas.openxmlformats.org/officeDocument/2006/relationships/image" Target="../media/image5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5.png"/><Relationship Id="rId5" Type="http://schemas.openxmlformats.org/officeDocument/2006/relationships/image" Target="../media/image54.gif"/><Relationship Id="rId4" Type="http://schemas.openxmlformats.org/officeDocument/2006/relationships/image" Target="../media/image5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5.png"/><Relationship Id="rId5" Type="http://schemas.openxmlformats.org/officeDocument/2006/relationships/image" Target="../media/image56.gif"/><Relationship Id="rId4" Type="http://schemas.openxmlformats.org/officeDocument/2006/relationships/image" Target="../media/image5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58.gif"/><Relationship Id="rId5" Type="http://schemas.openxmlformats.org/officeDocument/2006/relationships/image" Target="../media/image57.gif"/><Relationship Id="rId4" Type="http://schemas.openxmlformats.org/officeDocument/2006/relationships/image" Target="../media/image3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2.gif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image" Target="../media/image61.gif"/><Relationship Id="rId5" Type="http://schemas.openxmlformats.org/officeDocument/2006/relationships/image" Target="../media/image60.gif"/><Relationship Id="rId4" Type="http://schemas.openxmlformats.org/officeDocument/2006/relationships/image" Target="../media/image5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5.png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65.gif"/><Relationship Id="rId5" Type="http://schemas.openxmlformats.org/officeDocument/2006/relationships/image" Target="../media/image64.gif"/><Relationship Id="rId4" Type="http://schemas.openxmlformats.org/officeDocument/2006/relationships/image" Target="../media/image63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8.gif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67.gif"/><Relationship Id="rId5" Type="http://schemas.openxmlformats.org/officeDocument/2006/relationships/image" Target="../media/image57.gif"/><Relationship Id="rId4" Type="http://schemas.openxmlformats.org/officeDocument/2006/relationships/image" Target="../media/image66.gif"/><Relationship Id="rId9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5" Type="http://schemas.openxmlformats.org/officeDocument/2006/relationships/image" Target="../media/image5.png"/><Relationship Id="rId4" Type="http://schemas.openxmlformats.org/officeDocument/2006/relationships/image" Target="../media/image69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2.gif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image" Target="../media/image71.gif"/><Relationship Id="rId5" Type="http://schemas.openxmlformats.org/officeDocument/2006/relationships/image" Target="../media/image25.gif"/><Relationship Id="rId4" Type="http://schemas.openxmlformats.org/officeDocument/2006/relationships/image" Target="../media/image70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5.gif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image" Target="../media/image74.gif"/><Relationship Id="rId5" Type="http://schemas.openxmlformats.org/officeDocument/2006/relationships/image" Target="../media/image73.gif"/><Relationship Id="rId4" Type="http://schemas.openxmlformats.org/officeDocument/2006/relationships/image" Target="../media/image57.gif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image" Target="../media/image77.gif"/><Relationship Id="rId5" Type="http://schemas.openxmlformats.org/officeDocument/2006/relationships/image" Target="../media/image76.gif"/><Relationship Id="rId4" Type="http://schemas.openxmlformats.org/officeDocument/2006/relationships/image" Target="../media/image31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image" Target="../media/image79.gif"/><Relationship Id="rId5" Type="http://schemas.openxmlformats.org/officeDocument/2006/relationships/image" Target="../media/image25.gif"/><Relationship Id="rId4" Type="http://schemas.openxmlformats.org/officeDocument/2006/relationships/image" Target="../media/image78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gif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image" Target="../media/image17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6" Type="http://schemas.openxmlformats.org/officeDocument/2006/relationships/image" Target="../media/image82.gif"/><Relationship Id="rId5" Type="http://schemas.openxmlformats.org/officeDocument/2006/relationships/image" Target="../media/image81.gif"/><Relationship Id="rId4" Type="http://schemas.openxmlformats.org/officeDocument/2006/relationships/image" Target="../media/image80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image" Target="../media/image84.gif"/><Relationship Id="rId5" Type="http://schemas.openxmlformats.org/officeDocument/2006/relationships/image" Target="../media/image54.gif"/><Relationship Id="rId4" Type="http://schemas.openxmlformats.org/officeDocument/2006/relationships/image" Target="../media/image83.g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8.gif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6" Type="http://schemas.openxmlformats.org/officeDocument/2006/relationships/image" Target="../media/image87.gif"/><Relationship Id="rId5" Type="http://schemas.openxmlformats.org/officeDocument/2006/relationships/image" Target="../media/image86.gif"/><Relationship Id="rId4" Type="http://schemas.openxmlformats.org/officeDocument/2006/relationships/image" Target="../media/image85.gif"/><Relationship Id="rId9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5" Type="http://schemas.openxmlformats.org/officeDocument/2006/relationships/image" Target="../media/image5.png"/><Relationship Id="rId4" Type="http://schemas.openxmlformats.org/officeDocument/2006/relationships/image" Target="../media/image90.gi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gif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4.gif"/><Relationship Id="rId12" Type="http://schemas.openxmlformats.org/officeDocument/2006/relationships/image" Target="../media/image99.gif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6" Type="http://schemas.openxmlformats.org/officeDocument/2006/relationships/image" Target="../media/image93.gif"/><Relationship Id="rId11" Type="http://schemas.openxmlformats.org/officeDocument/2006/relationships/image" Target="../media/image98.gif"/><Relationship Id="rId5" Type="http://schemas.openxmlformats.org/officeDocument/2006/relationships/image" Target="../media/image92.gif"/><Relationship Id="rId10" Type="http://schemas.openxmlformats.org/officeDocument/2006/relationships/image" Target="../media/image97.gif"/><Relationship Id="rId4" Type="http://schemas.openxmlformats.org/officeDocument/2006/relationships/image" Target="../media/image91.gif"/><Relationship Id="rId9" Type="http://schemas.openxmlformats.org/officeDocument/2006/relationships/image" Target="../media/image96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image" Target="../media/image102.gif"/><Relationship Id="rId5" Type="http://schemas.openxmlformats.org/officeDocument/2006/relationships/image" Target="../media/image101.gif"/><Relationship Id="rId4" Type="http://schemas.openxmlformats.org/officeDocument/2006/relationships/image" Target="../media/image100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6" Type="http://schemas.openxmlformats.org/officeDocument/2006/relationships/image" Target="../media/image105.gif"/><Relationship Id="rId5" Type="http://schemas.openxmlformats.org/officeDocument/2006/relationships/image" Target="../media/image104.gif"/><Relationship Id="rId4" Type="http://schemas.openxmlformats.org/officeDocument/2006/relationships/image" Target="../media/image10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6" Type="http://schemas.openxmlformats.org/officeDocument/2006/relationships/image" Target="../media/image58.gif"/><Relationship Id="rId5" Type="http://schemas.openxmlformats.org/officeDocument/2006/relationships/image" Target="../media/image57.gif"/><Relationship Id="rId4" Type="http://schemas.openxmlformats.org/officeDocument/2006/relationships/image" Target="../media/image64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6" Type="http://schemas.openxmlformats.org/officeDocument/2006/relationships/image" Target="../media/image5.png"/><Relationship Id="rId5" Type="http://schemas.openxmlformats.org/officeDocument/2006/relationships/image" Target="../media/image17.gif"/><Relationship Id="rId4" Type="http://schemas.openxmlformats.org/officeDocument/2006/relationships/image" Target="../media/image10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gif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gif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gif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8.gif"/><Relationship Id="rId5" Type="http://schemas.openxmlformats.org/officeDocument/2006/relationships/image" Target="../media/image5.pn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3463B5-6C3E-6247-BD9E-1BB8C3F5A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第</a:t>
            </a:r>
            <a:r>
              <a:rPr lang="zh-CN" altLang="en-US" b="1" dirty="0">
                <a:solidFill>
                  <a:schemeClr val="bg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六</a:t>
            </a:r>
            <a:r>
              <a:rPr lang="en-US" dirty="0">
                <a:solidFill>
                  <a:schemeClr val="bg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課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1EB36F2-5787-A54A-A259-863AC6E3E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46494" y="2625646"/>
            <a:ext cx="1905000" cy="19050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C68C75-818D-6F24-1010-9AAF65E0D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5178" y="2625646"/>
            <a:ext cx="1905000" cy="190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474873-3327-3590-CA2E-10B8B8CB04BF}"/>
              </a:ext>
            </a:extLst>
          </p:cNvPr>
          <p:cNvSpPr txBox="1"/>
          <p:nvPr/>
        </p:nvSpPr>
        <p:spPr>
          <a:xfrm>
            <a:off x="1342936" y="5304334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Lesson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Six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836" y="2625646"/>
            <a:ext cx="190500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B600C9-0B4F-1073-ED6C-140CCE6E5E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5935" y="817228"/>
            <a:ext cx="1763486" cy="1763486"/>
          </a:xfrm>
          <a:prstGeom prst="rect">
            <a:avLst/>
          </a:prstGeom>
        </p:spPr>
      </p:pic>
      <p:pic>
        <p:nvPicPr>
          <p:cNvPr id="3" name="Audio Recording Dec 3, 2024 at 6:33:43 PM">
            <a:hlinkClick r:id="" action="ppaction://media"/>
            <a:extLst>
              <a:ext uri="{FF2B5EF4-FFF2-40B4-BE49-F238E27FC236}">
                <a16:creationId xmlns:a16="http://schemas.microsoft.com/office/drawing/2014/main" id="{6B76BC7B-3062-DDF2-9F7C-B27F8114EB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58044" y="5020656"/>
            <a:ext cx="812800" cy="8128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540A7E3-FA0E-3040-40B8-8937C0CAD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68503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6194-94BA-5AF0-448A-F45CA5E1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可以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6FC454-CE99-BCC0-64BC-3C1511C63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23" y="2474912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AAD3EC-EB88-8D21-42D2-8ED8974BFC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023" y="2474912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C69AEC-8866-697B-E4D4-FF494E76843A}"/>
              </a:ext>
            </a:extLst>
          </p:cNvPr>
          <p:cNvSpPr txBox="1"/>
          <p:nvPr/>
        </p:nvSpPr>
        <p:spPr>
          <a:xfrm>
            <a:off x="1115783" y="5460627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Can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Audio Recording Dec 3, 2024 at 6:34:03 PM">
            <a:hlinkClick r:id="" action="ppaction://media"/>
            <a:extLst>
              <a:ext uri="{FF2B5EF4-FFF2-40B4-BE49-F238E27FC236}">
                <a16:creationId xmlns:a16="http://schemas.microsoft.com/office/drawing/2014/main" id="{4819E5C1-C58F-9AF7-E136-3BE217F7E7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55279" y="5315837"/>
            <a:ext cx="812800" cy="8128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924223-5896-6D49-BAD1-AAC05A109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13853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C288-2320-5A76-4E81-190CA03EA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幫同學們</a:t>
            </a:r>
            <a:r>
              <a:rPr lang="zh-CN" altLang="en-US" b="1" dirty="0">
                <a:solidFill>
                  <a:schemeClr val="bg1"/>
                </a:solidFill>
              </a:rPr>
              <a:t>找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379" y="234992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3022C7-973A-95AB-73AC-8C9BCB4166AB}"/>
              </a:ext>
            </a:extLst>
          </p:cNvPr>
          <p:cNvSpPr txBox="1"/>
          <p:nvPr/>
        </p:nvSpPr>
        <p:spPr>
          <a:xfrm>
            <a:off x="1446930" y="5440874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Help the students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357" y="2349925"/>
            <a:ext cx="1905000" cy="1905000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357" y="2349925"/>
            <a:ext cx="1905000" cy="1905000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565" y="2349925"/>
            <a:ext cx="1905000" cy="1905000"/>
          </a:xfrm>
          <a:prstGeom prst="rect">
            <a:avLst/>
          </a:prstGeom>
        </p:spPr>
      </p:pic>
      <p:pic>
        <p:nvPicPr>
          <p:cNvPr id="4" name="Audio Recording Dec 3, 2024 at 6:29:52 PM">
            <a:hlinkClick r:id="" action="ppaction://media"/>
            <a:extLst>
              <a:ext uri="{FF2B5EF4-FFF2-40B4-BE49-F238E27FC236}">
                <a16:creationId xmlns:a16="http://schemas.microsoft.com/office/drawing/2014/main" id="{45C2467C-73D7-CA35-5285-8868DEE5D3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10" name="Audio Recording Dec 3, 2024 at 6:30:24 PM">
            <a:hlinkClick r:id="" action="ppaction://media"/>
            <a:extLst>
              <a:ext uri="{FF2B5EF4-FFF2-40B4-BE49-F238E27FC236}">
                <a16:creationId xmlns:a16="http://schemas.microsoft.com/office/drawing/2014/main" id="{14F26930-6F54-DD8C-8112-D223D43041A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91538" y="5296084"/>
            <a:ext cx="812800" cy="812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FB0BAD-464A-3DA3-36D3-FC6C5EB9A9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59357" y="321256"/>
            <a:ext cx="1747695" cy="19400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A85155-55F3-E2EB-095A-A732237222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78652" y="321256"/>
            <a:ext cx="1905000" cy="20286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809B13E-4F7D-5F75-B847-BCEE3FEA3EC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23379" y="383090"/>
            <a:ext cx="1905000" cy="1905000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EB6C39BF-D149-BDFD-D6C6-DFC12A17A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69969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0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2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C288-2320-5A76-4E81-190CA03EA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幫同學們</a:t>
            </a:r>
            <a:r>
              <a:rPr lang="zh-CN" altLang="en-US" b="1" dirty="0">
                <a:solidFill>
                  <a:srgbClr val="002060"/>
                </a:solidFill>
              </a:rPr>
              <a:t>找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924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3022C7-973A-95AB-73AC-8C9BCB4166AB}"/>
              </a:ext>
            </a:extLst>
          </p:cNvPr>
          <p:cNvSpPr txBox="1"/>
          <p:nvPr/>
        </p:nvSpPr>
        <p:spPr>
          <a:xfrm>
            <a:off x="1554529" y="5467109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 look for/find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Audio Recording Dec 3, 2024 at 6:30:42 PM">
            <a:hlinkClick r:id="" action="ppaction://media"/>
            <a:extLst>
              <a:ext uri="{FF2B5EF4-FFF2-40B4-BE49-F238E27FC236}">
                <a16:creationId xmlns:a16="http://schemas.microsoft.com/office/drawing/2014/main" id="{ECCDAF2C-DBE3-D6D2-4D67-83A3255044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97520" y="5322319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EFFF5-C1FE-CE0E-A8EE-A6651E0AC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51027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FBA9-2A3A-6FF6-2C8E-6CE6DB78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從中國來的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20B22-64FC-D2BA-C66B-5B1E8C8B78D5}"/>
              </a:ext>
            </a:extLst>
          </p:cNvPr>
          <p:cNvSpPr txBox="1"/>
          <p:nvPr/>
        </p:nvSpPr>
        <p:spPr>
          <a:xfrm>
            <a:off x="639759" y="5599552"/>
            <a:ext cx="441391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From Chinese</a:t>
            </a:r>
            <a:r>
              <a:rPr lang="zh-CN" altLang="en-US" sz="2800" dirty="0">
                <a:solidFill>
                  <a:schemeClr val="bg1"/>
                </a:solidFill>
              </a:rPr>
              <a:t>的</a:t>
            </a:r>
            <a:r>
              <a:rPr lang="en-US" altLang="zh-CN" sz="2800" dirty="0">
                <a:solidFill>
                  <a:schemeClr val="bg1"/>
                </a:solidFill>
              </a:rPr>
              <a:t>+Noun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19" y="486044"/>
            <a:ext cx="1917264" cy="1917264"/>
          </a:xfr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673" y="2528912"/>
            <a:ext cx="1769436" cy="17694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267" y="2528911"/>
            <a:ext cx="1769437" cy="176943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745" y="2528911"/>
            <a:ext cx="1748594" cy="17485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339" y="2528911"/>
            <a:ext cx="1748594" cy="1748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499DF9-8974-EC79-4AA1-F16E596F32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7426" y="26830"/>
            <a:ext cx="1672493" cy="16724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08A102-6962-7793-7B5E-473849D5A6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1226" y="759475"/>
            <a:ext cx="1769436" cy="17694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5EDC43-8450-5AB3-8296-C0938046C6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6271" y="780317"/>
            <a:ext cx="1521541" cy="1748594"/>
          </a:xfrm>
          <a:prstGeom prst="rect">
            <a:avLst/>
          </a:prstGeom>
        </p:spPr>
      </p:pic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FAC6FBBA-9E22-9EBB-48B0-73AAF9094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16" name="Audio Recording Dec 3, 2024 at 11:08:12 PM">
            <a:hlinkClick r:id="" action="ppaction://media"/>
            <a:extLst>
              <a:ext uri="{FF2B5EF4-FFF2-40B4-BE49-F238E27FC236}">
                <a16:creationId xmlns:a16="http://schemas.microsoft.com/office/drawing/2014/main" id="{9E5A103B-1A0A-BC3A-1CD7-09B0AE418E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277888" y="53099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8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55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留學生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59" y="2349925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409" y="234992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489580" y="5522458"/>
            <a:ext cx="4382002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International students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59" y="2349925"/>
            <a:ext cx="1905000" cy="1905000"/>
          </a:xfrm>
          <a:prstGeom prst="rect">
            <a:avLst/>
          </a:prstGeom>
        </p:spPr>
      </p:pic>
      <p:pic>
        <p:nvPicPr>
          <p:cNvPr id="10" name="Audio Recording Sep 12, 2023 at 8:05:40 PM">
            <a:hlinkClick r:id="" action="ppaction://media"/>
            <a:extLst>
              <a:ext uri="{FF2B5EF4-FFF2-40B4-BE49-F238E27FC236}">
                <a16:creationId xmlns:a16="http://schemas.microsoft.com/office/drawing/2014/main" id="{1E7249D4-2502-CB69-5EDB-79A9CFA635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23576" y="5323571"/>
            <a:ext cx="812800" cy="81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2014E0-F79D-0F4C-DFE6-8FEFFC31C5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0061" y="409915"/>
            <a:ext cx="1747695" cy="194001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BE123-7A23-B395-949C-AD1D526EF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32260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3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FBA9-2A3A-6FF6-2C8E-6CE6DB78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做語伴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20B22-64FC-D2BA-C66B-5B1E8C8B78D5}"/>
              </a:ext>
            </a:extLst>
          </p:cNvPr>
          <p:cNvSpPr txBox="1"/>
          <p:nvPr/>
        </p:nvSpPr>
        <p:spPr>
          <a:xfrm>
            <a:off x="111585" y="5467952"/>
            <a:ext cx="536641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As a language partner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693" y="2129303"/>
            <a:ext cx="1896749" cy="189674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442" y="2121052"/>
            <a:ext cx="1905000" cy="1905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000" y="2121052"/>
            <a:ext cx="1896749" cy="18967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E8EC6F-3500-DB0F-EBB2-6EE69393E6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4841" y="564395"/>
            <a:ext cx="1556657" cy="155665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C3A28-C44B-2E5B-9E9C-AD576B027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8" name="Audio Recording Dec 3, 2024 at 11:08:38 PM">
            <a:hlinkClick r:id="" action="ppaction://media"/>
            <a:extLst>
              <a:ext uri="{FF2B5EF4-FFF2-40B4-BE49-F238E27FC236}">
                <a16:creationId xmlns:a16="http://schemas.microsoft.com/office/drawing/2014/main" id="{246D8200-29D2-C9FF-26B8-F36E262AC1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87082" y="535529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2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C327-E9C7-9D21-1440-E6AE298E9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家奇</a:t>
            </a:r>
            <a:r>
              <a:rPr lang="zh-CN" altLang="en-US" b="1" dirty="0">
                <a:solidFill>
                  <a:schemeClr val="bg1"/>
                </a:solidFill>
              </a:rPr>
              <a:t>很高興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B11D3C-3376-270B-FDE7-B0543F597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51" y="2509549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83E02A-E95C-E55F-962E-C19CC94A81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334" y="2509549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91DAE0-65B6-1575-F2D7-0ABE4E846AA0}"/>
              </a:ext>
            </a:extLst>
          </p:cNvPr>
          <p:cNvSpPr txBox="1"/>
          <p:nvPr/>
        </p:nvSpPr>
        <p:spPr>
          <a:xfrm>
            <a:off x="6701997" y="4995885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Jiaqi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4426E-2D30-15FD-C01D-1EFE06B5E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6" name="Audio Recording Dec 3, 2024 at 11:08:50 PM">
            <a:hlinkClick r:id="" action="ppaction://media"/>
            <a:extLst>
              <a:ext uri="{FF2B5EF4-FFF2-40B4-BE49-F238E27FC236}">
                <a16:creationId xmlns:a16="http://schemas.microsoft.com/office/drawing/2014/main" id="{DACAC069-5F1A-4C43-F5E4-4C30A0A6C7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42407" y="485109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1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C905-70CF-5639-9F18-93014ECDF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96" y="2357893"/>
            <a:ext cx="4127303" cy="2456442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（家奇）</a:t>
            </a:r>
            <a:r>
              <a:rPr lang="en-US" dirty="0">
                <a:solidFill>
                  <a:srgbClr val="002060"/>
                </a:solidFill>
              </a:rPr>
              <a:t>很</a:t>
            </a:r>
            <a:r>
              <a:rPr lang="zh-CN" altLang="en-US" b="1" dirty="0">
                <a:solidFill>
                  <a:srgbClr val="002060"/>
                </a:solidFill>
              </a:rPr>
              <a:t>高興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86E27E-4755-DD06-3B35-652D2E400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92942" y="2625646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D5DBE1-FCFA-272C-1E5B-FB27C9F338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950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1D45BD-8BD7-D414-E46D-627B28A2F157}"/>
              </a:ext>
            </a:extLst>
          </p:cNvPr>
          <p:cNvSpPr txBox="1"/>
          <p:nvPr/>
        </p:nvSpPr>
        <p:spPr>
          <a:xfrm>
            <a:off x="1342936" y="544918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very happy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48D5DBE1-FCFA-272C-1E5B-FB27C9F338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950" y="2633614"/>
            <a:ext cx="19050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DCF660-44D6-F8B2-BD88-14764A4E14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5314" y="834452"/>
            <a:ext cx="1699635" cy="1683895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85E66D-DBD5-A43C-689A-81D8097CE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11" name="Audio Recording Dec 3, 2024 at 11:08:59 PM">
            <a:hlinkClick r:id="" action="ppaction://media"/>
            <a:extLst>
              <a:ext uri="{FF2B5EF4-FFF2-40B4-BE49-F238E27FC236}">
                <a16:creationId xmlns:a16="http://schemas.microsoft.com/office/drawing/2014/main" id="{21688109-D569-425B-362C-E48C9B7AC9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83200" y="523176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0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978F-2CA1-99DC-A9BF-CDEB5CC3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家興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2A8974-76AB-AD65-F0CE-84DCD07E1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357" y="2474912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DC60B3-68B8-6916-8E83-6BB023103E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964" y="2476500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950C8D-FAC1-8586-58C5-D8674B29C443}"/>
              </a:ext>
            </a:extLst>
          </p:cNvPr>
          <p:cNvSpPr txBox="1"/>
          <p:nvPr/>
        </p:nvSpPr>
        <p:spPr>
          <a:xfrm>
            <a:off x="1115783" y="5474377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Jiaxing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65D99D-07E4-74BE-02F0-B36A424BC5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6357" y="666030"/>
            <a:ext cx="1699635" cy="1683895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ED4C5D-05CB-95A3-F14A-60CF3B867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9" name="Audio Recording Dec 3, 2024 at 11:09:10 PM">
            <a:hlinkClick r:id="" action="ppaction://media"/>
            <a:extLst>
              <a:ext uri="{FF2B5EF4-FFF2-40B4-BE49-F238E27FC236}">
                <a16:creationId xmlns:a16="http://schemas.microsoft.com/office/drawing/2014/main" id="{D249DB4B-7517-742F-1914-C312ABBDFA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75003" y="513449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6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C2537-248E-FD60-EC36-AEE0C4B84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正好</a:t>
            </a:r>
            <a:r>
              <a:rPr lang="zh-CN" altLang="en-US" b="1" dirty="0"/>
              <a:t>也想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575754-4159-9FA3-9A3B-4F14E209AC9B}"/>
              </a:ext>
            </a:extLst>
          </p:cNvPr>
          <p:cNvSpPr txBox="1"/>
          <p:nvPr/>
        </p:nvSpPr>
        <p:spPr>
          <a:xfrm>
            <a:off x="6168685" y="4875354"/>
            <a:ext cx="370591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Sb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was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just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about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to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94C34317-AE8E-0929-5407-9F492E9890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974" y="2178350"/>
            <a:ext cx="1905000" cy="1905000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4C34317-AE8E-0929-5407-9F492E9890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601" y="2178350"/>
            <a:ext cx="1905000" cy="1905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F137F1-F54D-6CEE-AF4F-FDA918D22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5" name="Audio Recording Dec 3, 2024 at 11:09:22 PM">
            <a:hlinkClick r:id="" action="ppaction://media"/>
            <a:extLst>
              <a:ext uri="{FF2B5EF4-FFF2-40B4-BE49-F238E27FC236}">
                <a16:creationId xmlns:a16="http://schemas.microsoft.com/office/drawing/2014/main" id="{5FC6B2A8-6839-C0A9-3A39-DBDDA751FE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40456" y="50466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5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FBA9-2A3A-6FF6-2C8E-6CE6DB78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語伴</a:t>
            </a:r>
            <a:endParaRPr lang="en-US" b="1" dirty="0">
              <a:solidFill>
                <a:schemeClr val="bg1"/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20B22-64FC-D2BA-C66B-5B1E8C8B78D5}"/>
              </a:ext>
            </a:extLst>
          </p:cNvPr>
          <p:cNvSpPr txBox="1"/>
          <p:nvPr/>
        </p:nvSpPr>
        <p:spPr>
          <a:xfrm>
            <a:off x="431163" y="5319376"/>
            <a:ext cx="441391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L</a:t>
            </a:r>
            <a:r>
              <a:rPr lang="en-US" altLang="zh-CN" sz="2800" dirty="0">
                <a:solidFill>
                  <a:schemeClr val="bg1"/>
                </a:solidFill>
              </a:rPr>
              <a:t>anguage partner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29771"/>
            <a:ext cx="1896749" cy="189674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405" y="2621520"/>
            <a:ext cx="190500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CAC2A9-7196-0D82-AD0B-6E81842A1B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1151" y="1009045"/>
            <a:ext cx="1556657" cy="1556657"/>
          </a:xfrm>
          <a:prstGeom prst="rect">
            <a:avLst/>
          </a:prstGeom>
        </p:spPr>
      </p:pic>
      <p:pic>
        <p:nvPicPr>
          <p:cNvPr id="4" name="Audio Recording Dec 3, 2024 at 6:33:28 PM">
            <a:hlinkClick r:id="" action="ppaction://media"/>
            <a:extLst>
              <a:ext uri="{FF2B5EF4-FFF2-40B4-BE49-F238E27FC236}">
                <a16:creationId xmlns:a16="http://schemas.microsoft.com/office/drawing/2014/main" id="{182A9B8A-68E0-BC95-20D7-F7AE212443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04983" y="5041039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D40B3C-DF19-C4E1-7AF7-8CD2EA5E8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43525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C288-2320-5A76-4E81-190CA03EA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正好</a:t>
            </a:r>
            <a:r>
              <a:rPr lang="zh-CN" altLang="en-US" b="1" dirty="0">
                <a:solidFill>
                  <a:srgbClr val="002060"/>
                </a:solidFill>
              </a:rPr>
              <a:t>也想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08" y="2180803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3022C7-973A-95AB-73AC-8C9BCB4166AB}"/>
              </a:ext>
            </a:extLst>
          </p:cNvPr>
          <p:cNvSpPr txBox="1"/>
          <p:nvPr/>
        </p:nvSpPr>
        <p:spPr>
          <a:xfrm>
            <a:off x="6083880" y="4806367"/>
            <a:ext cx="4553792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Also would like</a:t>
            </a:r>
            <a:r>
              <a:rPr lang="zh-CN" altLang="en-US" sz="2800" dirty="0">
                <a:solidFill>
                  <a:schemeClr val="bg1"/>
                </a:solidFill>
              </a:rPr>
              <a:t>（</a:t>
            </a:r>
            <a:r>
              <a:rPr lang="en-US" altLang="zh-CN" sz="2800" dirty="0">
                <a:solidFill>
                  <a:schemeClr val="bg1"/>
                </a:solidFill>
              </a:rPr>
              <a:t>+to do</a:t>
            </a:r>
            <a:r>
              <a:rPr lang="zh-CN" altLang="en-US" sz="2800" dirty="0">
                <a:solidFill>
                  <a:schemeClr val="bg1"/>
                </a:solidFill>
              </a:rPr>
              <a:t>）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9" y="2180803"/>
            <a:ext cx="1905000" cy="1905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C89CB-352C-2B7B-312E-826A8E2FF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8" name="Audio Recording Dec 3, 2024 at 11:09:34 PM">
            <a:hlinkClick r:id="" action="ppaction://media"/>
            <a:extLst>
              <a:ext uri="{FF2B5EF4-FFF2-40B4-BE49-F238E27FC236}">
                <a16:creationId xmlns:a16="http://schemas.microsoft.com/office/drawing/2014/main" id="{0D291F7E-914F-1C24-785E-0049201FD1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79892" y="496552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3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C288-2320-5A76-4E81-190CA03EA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找個</a:t>
            </a:r>
            <a:r>
              <a:rPr lang="zh-CN" altLang="en-US" b="1" dirty="0"/>
              <a:t>語伴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587" y="2356968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3022C7-973A-95AB-73AC-8C9BCB4166AB}"/>
              </a:ext>
            </a:extLst>
          </p:cNvPr>
          <p:cNvSpPr txBox="1"/>
          <p:nvPr/>
        </p:nvSpPr>
        <p:spPr>
          <a:xfrm>
            <a:off x="475602" y="5448005"/>
            <a:ext cx="4880302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 find a (language partner</a:t>
            </a:r>
            <a:r>
              <a:rPr lang="en-US" altLang="zh-TW" sz="2800" dirty="0">
                <a:solidFill>
                  <a:schemeClr val="bg1"/>
                </a:solidFill>
              </a:rPr>
              <a:t>)</a:t>
            </a:r>
            <a:endParaRPr lang="en-US" altLang="zh-CN" sz="2800" dirty="0">
              <a:solidFill>
                <a:schemeClr val="bg1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162" y="2349925"/>
            <a:ext cx="19050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C9E728-4160-61AA-D0E8-91F87E09FF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3125" y="553604"/>
            <a:ext cx="1796321" cy="1796321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C013D5-BB12-57F1-126D-07EB00768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10" name="Audio Recording Dec 3, 2024 at 11:09:47 PM">
            <a:hlinkClick r:id="" action="ppaction://media"/>
            <a:extLst>
              <a:ext uri="{FF2B5EF4-FFF2-40B4-BE49-F238E27FC236}">
                <a16:creationId xmlns:a16="http://schemas.microsoft.com/office/drawing/2014/main" id="{3BD43430-AA3A-FE70-B88E-9C60F0E70F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51584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5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FBA9-2A3A-6FF6-2C8E-6CE6DB78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語伴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20B22-64FC-D2BA-C66B-5B1E8C8B78D5}"/>
              </a:ext>
            </a:extLst>
          </p:cNvPr>
          <p:cNvSpPr txBox="1"/>
          <p:nvPr/>
        </p:nvSpPr>
        <p:spPr>
          <a:xfrm>
            <a:off x="431163" y="5350906"/>
            <a:ext cx="441391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L</a:t>
            </a:r>
            <a:r>
              <a:rPr lang="en-US" altLang="zh-CN" sz="2800" dirty="0">
                <a:solidFill>
                  <a:schemeClr val="bg1"/>
                </a:solidFill>
              </a:rPr>
              <a:t>anguage partner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028" y="2129303"/>
            <a:ext cx="1896749" cy="189674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777" y="2129303"/>
            <a:ext cx="190500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7D0132-3408-90A3-C407-5C0056D1E7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1028" y="572646"/>
            <a:ext cx="1556657" cy="1556657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1779651-FAAB-2585-D986-880227391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8" name="Audio Recording Dec 3, 2024 at 11:09:59 PM">
            <a:hlinkClick r:id="" action="ppaction://media"/>
            <a:extLst>
              <a:ext uri="{FF2B5EF4-FFF2-40B4-BE49-F238E27FC236}">
                <a16:creationId xmlns:a16="http://schemas.microsoft.com/office/drawing/2014/main" id="{9EC1377F-3BC4-3D5D-9BEF-92F62A85FF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68228" y="515683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8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練習</a:t>
            </a:r>
            <a:r>
              <a:rPr lang="zh-CN" altLang="en-US" b="1" dirty="0"/>
              <a:t>中文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47" y="2618928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47" y="2618928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6456271" y="4961818"/>
            <a:ext cx="370835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 practice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C017C5-9D40-F783-C9FC-DEB0370C48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5446" y="695407"/>
            <a:ext cx="19050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02A113-0BFD-FD04-D6C6-1B011E39C8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0821" y="721037"/>
            <a:ext cx="1834625" cy="190500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BAF716D-E681-4F17-2A36-E4D7DAFB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12" name="Audio Recording Dec 3, 2024 at 11:10:08 PM">
            <a:hlinkClick r:id="" action="ppaction://media"/>
            <a:extLst>
              <a:ext uri="{FF2B5EF4-FFF2-40B4-BE49-F238E27FC236}">
                <a16:creationId xmlns:a16="http://schemas.microsoft.com/office/drawing/2014/main" id="{80DD6513-84A2-1D56-BD97-484485D2BF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50459" y="483495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4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2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9A8FF-6D4A-4440-484D-7194517E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練習</a:t>
            </a:r>
            <a:r>
              <a:rPr lang="en-US" dirty="0" err="1">
                <a:solidFill>
                  <a:srgbClr val="002060"/>
                </a:solidFill>
              </a:rPr>
              <a:t>中文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E8B37B-4D4A-6F08-0F62-82350628B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00029" y="2514435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D0C83A-1708-E588-CDAF-43CEC9E96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029" y="251443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AB241F-CA05-654E-A7F6-71356ABBD66B}"/>
              </a:ext>
            </a:extLst>
          </p:cNvPr>
          <p:cNvSpPr txBox="1"/>
          <p:nvPr/>
        </p:nvSpPr>
        <p:spPr>
          <a:xfrm>
            <a:off x="6765355" y="5185414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Chinese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799FA8-8B54-E1E6-1E8D-71872519A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8" name="Audio Recording Dec 3, 2024 at 11:10:17 PM">
            <a:hlinkClick r:id="" action="ppaction://media"/>
            <a:extLst>
              <a:ext uri="{FF2B5EF4-FFF2-40B4-BE49-F238E27FC236}">
                <a16:creationId xmlns:a16="http://schemas.microsoft.com/office/drawing/2014/main" id="{E95CDCC5-187D-0A20-3857-08BB0EEA9A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87610" y="48276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0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9A8FF-6D4A-4440-484D-7194517E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於是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E8B37B-4D4A-6F08-0F62-82350628B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029" y="2514435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D0C83A-1708-E588-CDAF-43CEC9E96C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029" y="251443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AB241F-CA05-654E-A7F6-71356ABBD66B}"/>
              </a:ext>
            </a:extLst>
          </p:cNvPr>
          <p:cNvSpPr txBox="1"/>
          <p:nvPr/>
        </p:nvSpPr>
        <p:spPr>
          <a:xfrm>
            <a:off x="1342936" y="544918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Accordingly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1CA7AE-5D28-4B35-7800-41E3F7AD2B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029" y="609435"/>
            <a:ext cx="1674935" cy="19050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145E686-C3AD-C257-AFE0-67B03CD3C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10" name="Audio Recording Dec 3, 2024 at 11:10:25 PM">
            <a:hlinkClick r:id="" action="ppaction://media"/>
            <a:extLst>
              <a:ext uri="{FF2B5EF4-FFF2-40B4-BE49-F238E27FC236}">
                <a16:creationId xmlns:a16="http://schemas.microsoft.com/office/drawing/2014/main" id="{07A818C7-F177-E9FF-0ADE-B5D2CCA361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69541" y="530439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7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兩個人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915" y="2349925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59" y="234992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49181"/>
            <a:ext cx="370835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Two of them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837" y="2349925"/>
            <a:ext cx="1905000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E8226A-B81B-8456-AD70-11AB9ABEEA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9242" y="456319"/>
            <a:ext cx="19050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C79B00-2609-26B3-96AE-7C498FA99E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2069" y="555629"/>
            <a:ext cx="1706380" cy="1706380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095493A-312B-F200-9073-B9367E968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13" name="Audio Recording Dec 3, 2024 at 11:10:40 PM">
            <a:hlinkClick r:id="" action="ppaction://media"/>
            <a:extLst>
              <a:ext uri="{FF2B5EF4-FFF2-40B4-BE49-F238E27FC236}">
                <a16:creationId xmlns:a16="http://schemas.microsoft.com/office/drawing/2014/main" id="{37191BA5-2BF4-9054-4676-D236876736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69242" y="52287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1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9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5AC6-1AB1-FEEC-1635-303CBBEFD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都</a:t>
            </a:r>
            <a:r>
              <a:rPr lang="zh-CN" altLang="en-US" b="1" dirty="0"/>
              <a:t>報了名</a:t>
            </a:r>
            <a:endParaRPr lang="en-US" b="1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8861952-DDE3-513F-302C-A61E9BA80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6477" y="234992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CA2030-3950-41D6-554E-3A4D9162D307}"/>
              </a:ext>
            </a:extLst>
          </p:cNvPr>
          <p:cNvSpPr txBox="1"/>
          <p:nvPr/>
        </p:nvSpPr>
        <p:spPr>
          <a:xfrm>
            <a:off x="6456640" y="492596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All/both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B758F-718C-6307-7393-974F26FC9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6" name="Audio Recording Dec 3, 2024 at 11:10:49 PM">
            <a:hlinkClick r:id="" action="ppaction://media"/>
            <a:extLst>
              <a:ext uri="{FF2B5EF4-FFF2-40B4-BE49-F238E27FC236}">
                <a16:creationId xmlns:a16="http://schemas.microsoft.com/office/drawing/2014/main" id="{D1DEBC7B-AEF1-4864-6D76-0841A7B538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5177" y="541426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1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/>
              <a:t>都</a:t>
            </a:r>
            <a:r>
              <a:rPr lang="zh-CN" altLang="en-US" b="1" dirty="0">
                <a:solidFill>
                  <a:srgbClr val="002060"/>
                </a:solidFill>
              </a:rPr>
              <a:t>報了名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915" y="2349925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59" y="234992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721720" y="5446577"/>
            <a:ext cx="370835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All signed up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837" y="2349925"/>
            <a:ext cx="1905000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6FFBD4-DE97-4387-DF4A-CA78E10363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9242" y="444925"/>
            <a:ext cx="1905000" cy="1905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5DA41-2D59-0BFB-366C-18B81450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11" name="Audio Recording Dec 3, 2024 at 11:11:00 PM">
            <a:hlinkClick r:id="" action="ppaction://media"/>
            <a:extLst>
              <a:ext uri="{FF2B5EF4-FFF2-40B4-BE49-F238E27FC236}">
                <a16:creationId xmlns:a16="http://schemas.microsoft.com/office/drawing/2014/main" id="{E8E86112-1BF8-08ED-BEE4-EE65BF8F3B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18915" y="516824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7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0839-3DCA-AFBB-A31A-C8A40D8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2060"/>
                </a:solidFill>
              </a:rPr>
              <a:t>一</a:t>
            </a:r>
            <a:r>
              <a:rPr lang="en-US" dirty="0">
                <a:solidFill>
                  <a:srgbClr val="002060"/>
                </a:solidFill>
              </a:rPr>
              <a:t>個</a:t>
            </a:r>
            <a:r>
              <a:rPr lang="zh-CN" altLang="en-US" b="1" dirty="0">
                <a:solidFill>
                  <a:srgbClr val="002060"/>
                </a:solidFill>
              </a:rPr>
              <a:t>星期</a:t>
            </a:r>
            <a:r>
              <a:rPr lang="zh-CN" altLang="en-US" b="1" dirty="0"/>
              <a:t>以後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73A82A-B566-F403-F7A7-ACC530808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8486" y="2349925"/>
            <a:ext cx="1905000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AF9024-78FE-D0E5-DA23-E5C0989B90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708" y="2349925"/>
            <a:ext cx="1905000" cy="190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8EC367-532F-E16C-CC5F-5BEF06B7D8BF}"/>
              </a:ext>
            </a:extLst>
          </p:cNvPr>
          <p:cNvSpPr txBox="1"/>
          <p:nvPr/>
        </p:nvSpPr>
        <p:spPr>
          <a:xfrm>
            <a:off x="7128038" y="5080798"/>
            <a:ext cx="309654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One  week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273A82A-B566-F403-F7A7-ACC530808B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281" y="2349925"/>
            <a:ext cx="1905000" cy="1905000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C273A82A-B566-F403-F7A7-ACC530808B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281" y="2349925"/>
            <a:ext cx="1905000" cy="1905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102144-72FC-2D70-0B53-ACFB6DC9A0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7106" y="643545"/>
            <a:ext cx="1706380" cy="1706380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BCF513F-E254-B6A4-1D38-F4938D1D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11" name="Audio Recording Dec 3, 2024 at 11:11:17 PM">
            <a:hlinkClick r:id="" action="ppaction://media"/>
            <a:extLst>
              <a:ext uri="{FF2B5EF4-FFF2-40B4-BE49-F238E27FC236}">
                <a16:creationId xmlns:a16="http://schemas.microsoft.com/office/drawing/2014/main" id="{B655B9ED-36AC-ADAF-8713-01C73FC3E9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81210" y="51976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7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3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C327-E9C7-9D21-1440-E6AE298E9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家奇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B11D3C-3376-270B-FDE7-B0543F597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51" y="2509549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83E02A-E95C-E55F-962E-C19CC94A81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334" y="2509549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91DAE0-65B6-1575-F2D7-0ABE4E846AA0}"/>
              </a:ext>
            </a:extLst>
          </p:cNvPr>
          <p:cNvSpPr txBox="1"/>
          <p:nvPr/>
        </p:nvSpPr>
        <p:spPr>
          <a:xfrm>
            <a:off x="1115783" y="5453293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Jiaqi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Audio Recording Dec 3, 2024 at 6:33:15 PM">
            <a:hlinkClick r:id="" action="ppaction://media"/>
            <a:extLst>
              <a:ext uri="{FF2B5EF4-FFF2-40B4-BE49-F238E27FC236}">
                <a16:creationId xmlns:a16="http://schemas.microsoft.com/office/drawing/2014/main" id="{0CF3F01B-74FC-1D4A-0D6C-5C6A6A7320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87610" y="5308503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B4C9E-1A92-41B8-4481-FD15F908D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69576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/>
              <a:t>一個星期</a:t>
            </a:r>
            <a:r>
              <a:rPr lang="zh-CN" altLang="en-US" b="1" dirty="0">
                <a:solidFill>
                  <a:srgbClr val="002060"/>
                </a:solidFill>
              </a:rPr>
              <a:t>以後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47" y="2618928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47" y="2618928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721720" y="5427728"/>
            <a:ext cx="370835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One week later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C83F2E-742C-526B-FA6C-A0D0326523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1572" y="905053"/>
            <a:ext cx="1713875" cy="1713875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F43CE2-6245-E2DA-FD84-D5A55F93B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10" name="Audio Recording Dec 3, 2024 at 11:11:29 PM">
            <a:hlinkClick r:id="" action="ppaction://media"/>
            <a:extLst>
              <a:ext uri="{FF2B5EF4-FFF2-40B4-BE49-F238E27FC236}">
                <a16:creationId xmlns:a16="http://schemas.microsoft.com/office/drawing/2014/main" id="{1F1FD054-6FF4-54EE-1A39-925A36A358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34794" y="518093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1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家奇</a:t>
            </a:r>
            <a:r>
              <a:rPr lang="zh-CN" altLang="en-US" b="1" dirty="0">
                <a:solidFill>
                  <a:srgbClr val="002060"/>
                </a:solidFill>
              </a:rPr>
              <a:t>收到了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915" y="2349925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298" y="234992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826405" y="5468519"/>
            <a:ext cx="370835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Received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915" y="2349925"/>
            <a:ext cx="1905000" cy="1905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C4262-874E-19A2-0659-7D3E50A70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6" name="Audio Recording Dec 3, 2024 at 11:11:43 PM">
            <a:hlinkClick r:id="" action="ppaction://media"/>
            <a:extLst>
              <a:ext uri="{FF2B5EF4-FFF2-40B4-BE49-F238E27FC236}">
                <a16:creationId xmlns:a16="http://schemas.microsoft.com/office/drawing/2014/main" id="{0DC3CEB2-6703-559E-5B7E-6428C09802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99700" y="532958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5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3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FBA9-2A3A-6FF6-2C8E-6CE6DB78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語伴的</a:t>
            </a:r>
            <a:r>
              <a:rPr lang="zh-CN" altLang="en-US" b="1" dirty="0"/>
              <a:t>郵件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20B22-64FC-D2BA-C66B-5B1E8C8B78D5}"/>
              </a:ext>
            </a:extLst>
          </p:cNvPr>
          <p:cNvSpPr txBox="1"/>
          <p:nvPr/>
        </p:nvSpPr>
        <p:spPr>
          <a:xfrm>
            <a:off x="5175454" y="4472742"/>
            <a:ext cx="655610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l</a:t>
            </a:r>
            <a:r>
              <a:rPr lang="en-US" altLang="zh-CN" sz="2800" dirty="0">
                <a:solidFill>
                  <a:schemeClr val="bg1"/>
                </a:solidFill>
              </a:rPr>
              <a:t>anguage partner</a:t>
            </a:r>
            <a:r>
              <a:rPr lang="zh-CN" altLang="en-US" sz="2800" dirty="0">
                <a:solidFill>
                  <a:schemeClr val="bg1"/>
                </a:solidFill>
              </a:rPr>
              <a:t>‘</a:t>
            </a:r>
            <a:r>
              <a:rPr lang="en-US" altLang="zh-CN" sz="2800" dirty="0">
                <a:solidFill>
                  <a:schemeClr val="bg1"/>
                </a:solidFill>
              </a:rPr>
              <a:t>s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984" y="2129303"/>
            <a:ext cx="1896749" cy="189674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733" y="2134115"/>
            <a:ext cx="1905000" cy="1905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442" y="2129303"/>
            <a:ext cx="19050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03C621-065B-14CB-4151-9C56F06811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5984" y="559583"/>
            <a:ext cx="1556657" cy="1556657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584EC-4A53-1AAA-F718-A0243F0A5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8" name="Audio Recording Dec 3, 2024 at 11:12:02 PM">
            <a:hlinkClick r:id="" action="ppaction://media"/>
            <a:extLst>
              <a:ext uri="{FF2B5EF4-FFF2-40B4-BE49-F238E27FC236}">
                <a16:creationId xmlns:a16="http://schemas.microsoft.com/office/drawing/2014/main" id="{0E5F19F2-1BC2-4BEB-4139-F697561BAC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23184" y="52571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0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郵件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47" y="2618928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47" y="2618928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721720" y="5431252"/>
            <a:ext cx="370835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Email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4BF40-1D9F-0E5F-26D0-3C86E7A01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49EE02-1182-6827-DCD7-F0D8BCAA1C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8100" y="1023374"/>
            <a:ext cx="1595554" cy="1595554"/>
          </a:xfrm>
          <a:prstGeom prst="rect">
            <a:avLst/>
          </a:prstGeom>
        </p:spPr>
      </p:pic>
      <p:pic>
        <p:nvPicPr>
          <p:cNvPr id="10" name="Audio Recording Dec 3, 2024 at 11:12:12 PM">
            <a:hlinkClick r:id="" action="ppaction://media"/>
            <a:extLst>
              <a:ext uri="{FF2B5EF4-FFF2-40B4-BE49-F238E27FC236}">
                <a16:creationId xmlns:a16="http://schemas.microsoft.com/office/drawing/2014/main" id="{1010116F-1DBE-D4E8-EB28-8E5FB3123C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82908" y="51416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4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FBA9-2A3A-6FF6-2C8E-6CE6DB78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他們</a:t>
            </a:r>
            <a:r>
              <a:rPr lang="zh-CN" altLang="en-US" b="1" dirty="0">
                <a:solidFill>
                  <a:srgbClr val="002060"/>
                </a:solidFill>
              </a:rPr>
              <a:t>約好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20B22-64FC-D2BA-C66B-5B1E8C8B78D5}"/>
              </a:ext>
            </a:extLst>
          </p:cNvPr>
          <p:cNvSpPr txBox="1"/>
          <p:nvPr/>
        </p:nvSpPr>
        <p:spPr>
          <a:xfrm>
            <a:off x="5798024" y="4629971"/>
            <a:ext cx="5649418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Both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agreed</a:t>
            </a:r>
            <a:r>
              <a:rPr lang="zh-CN" altLang="en-US" sz="2800" dirty="0">
                <a:solidFill>
                  <a:schemeClr val="bg1"/>
                </a:solidFill>
              </a:rPr>
              <a:t>（</a:t>
            </a:r>
            <a:r>
              <a:rPr lang="en-US" sz="2800" dirty="0">
                <a:solidFill>
                  <a:schemeClr val="bg1"/>
                </a:solidFill>
              </a:rPr>
              <a:t>to…)</a:t>
            </a:r>
            <a:endParaRPr lang="en-US" altLang="zh-CN" sz="2800" dirty="0">
              <a:solidFill>
                <a:schemeClr val="bg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756" y="2121052"/>
            <a:ext cx="1896749" cy="189674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33" y="2121052"/>
            <a:ext cx="1905000" cy="1905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E3850-3306-40EE-CE60-B58B67DC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14B976-EF39-88DE-5548-F85259AC1B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681" y="546154"/>
            <a:ext cx="1574898" cy="1574898"/>
          </a:xfrm>
          <a:prstGeom prst="rect">
            <a:avLst/>
          </a:prstGeom>
        </p:spPr>
      </p:pic>
      <p:pic>
        <p:nvPicPr>
          <p:cNvPr id="8" name="Audio Recording Dec 3, 2024 at 11:12:23 PM">
            <a:hlinkClick r:id="" action="ppaction://media"/>
            <a:extLst>
              <a:ext uri="{FF2B5EF4-FFF2-40B4-BE49-F238E27FC236}">
                <a16:creationId xmlns:a16="http://schemas.microsoft.com/office/drawing/2014/main" id="{FFDF0674-BC68-520E-F270-817839F3B9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85224" y="528372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4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FBA9-2A3A-6FF6-2C8E-6CE6DB78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下午四點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20B22-64FC-D2BA-C66B-5B1E8C8B78D5}"/>
              </a:ext>
            </a:extLst>
          </p:cNvPr>
          <p:cNvSpPr txBox="1"/>
          <p:nvPr/>
        </p:nvSpPr>
        <p:spPr>
          <a:xfrm>
            <a:off x="6518985" y="4890104"/>
            <a:ext cx="441391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4 PM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59" y="2333752"/>
            <a:ext cx="1917264" cy="1917264"/>
          </a:xfr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423" y="2336173"/>
            <a:ext cx="1914843" cy="191484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564" y="2336173"/>
            <a:ext cx="1914844" cy="191484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536" y="2336173"/>
            <a:ext cx="1905000" cy="1905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20EA0-4AEC-8555-A886-228FA18D4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056BE9-440B-02F8-363D-9983C552CD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70408" y="612794"/>
            <a:ext cx="1710534" cy="1629214"/>
          </a:xfrm>
          <a:prstGeom prst="rect">
            <a:avLst/>
          </a:prstGeom>
        </p:spPr>
      </p:pic>
      <p:pic>
        <p:nvPicPr>
          <p:cNvPr id="9" name="Audio Recording Dec 3, 2024 at 11:12:40 PM">
            <a:hlinkClick r:id="" action="ppaction://media"/>
            <a:extLst>
              <a:ext uri="{FF2B5EF4-FFF2-40B4-BE49-F238E27FC236}">
                <a16:creationId xmlns:a16="http://schemas.microsoft.com/office/drawing/2014/main" id="{4D626A64-3F7F-B63B-0AD5-09EDB2D8DC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5535" y="489010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4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2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0F3A-3C8A-C6AB-D0E5-CCDE0DDD0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</a:rPr>
              <a:t>在</a:t>
            </a:r>
            <a:r>
              <a:rPr lang="zh-CN" altLang="en-US" sz="3200" b="1" dirty="0"/>
              <a:t>（圖書館門前）</a:t>
            </a:r>
            <a:endParaRPr lang="en-US" sz="32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32E4A7-9986-3940-9966-C43BBE1EE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618" y="2268682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FFBCEE-99BE-2EB6-C8C7-CCD685BA055D}"/>
              </a:ext>
            </a:extLst>
          </p:cNvPr>
          <p:cNvSpPr txBox="1"/>
          <p:nvPr/>
        </p:nvSpPr>
        <p:spPr>
          <a:xfrm>
            <a:off x="654212" y="5441897"/>
            <a:ext cx="441391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be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at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location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E0198C-DB8A-F8C3-D861-88D9DCEFE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7" name="Audio Recording Dec 3, 2024 at 11:12:52 PM">
            <a:hlinkClick r:id="" action="ppaction://media"/>
            <a:extLst>
              <a:ext uri="{FF2B5EF4-FFF2-40B4-BE49-F238E27FC236}">
                <a16:creationId xmlns:a16="http://schemas.microsoft.com/office/drawing/2014/main" id="{D7E4CE80-75A9-D91E-4B0A-5B2D3CC677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74279" y="528329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6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FBA9-2A3A-6FF6-2C8E-6CE6DB78C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451" y="2345130"/>
            <a:ext cx="4119596" cy="2456442"/>
          </a:xfrm>
        </p:spPr>
        <p:txBody>
          <a:bodyPr>
            <a:normAutofit/>
          </a:bodyPr>
          <a:lstStyle/>
          <a:p>
            <a:r>
              <a:rPr lang="zh-CN" altLang="en-US" sz="3600" b="1" dirty="0"/>
              <a:t>（在）</a:t>
            </a:r>
            <a:r>
              <a:rPr lang="zh-CN" altLang="en-US" sz="3600" b="1" dirty="0">
                <a:solidFill>
                  <a:srgbClr val="002060"/>
                </a:solidFill>
              </a:rPr>
              <a:t>圖書館門前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20B22-64FC-D2BA-C66B-5B1E8C8B78D5}"/>
              </a:ext>
            </a:extLst>
          </p:cNvPr>
          <p:cNvSpPr txBox="1"/>
          <p:nvPr/>
        </p:nvSpPr>
        <p:spPr>
          <a:xfrm>
            <a:off x="756146" y="5400661"/>
            <a:ext cx="377590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In front of the library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7BAE755-6F1A-9427-9EF4-DDF20CA3F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039" y="2417802"/>
            <a:ext cx="1582773" cy="1582773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5F79CCE-F9A5-3519-2248-2041BEB56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507" y="2409122"/>
            <a:ext cx="1591453" cy="1591453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813281EE-074A-A438-E5F1-3B8FA78B3D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310" y="2409122"/>
            <a:ext cx="1591453" cy="15914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FBA98C-DC48-23DB-871F-EADF63E8E1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446" y="2409122"/>
            <a:ext cx="1591453" cy="15914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7737C6-9C83-23F0-982B-050467089E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960" y="2409122"/>
            <a:ext cx="1591453" cy="1591453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1223E0F-B221-0BDF-7F4F-549FFE00A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734292-3230-A6E9-1FC2-7EF93F8C43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1469" y="915763"/>
            <a:ext cx="1407715" cy="14613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9140F6-BD23-F74B-45B9-2B5EA43516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0947" y="879473"/>
            <a:ext cx="1461363" cy="14613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7C0094E-F3C2-76AD-A809-82503ED8FC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2400" y="892184"/>
            <a:ext cx="1461363" cy="14613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2D49C5-DA09-C31B-23D7-F17743C532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27015" y="915763"/>
            <a:ext cx="1446464" cy="1446464"/>
          </a:xfrm>
          <a:prstGeom prst="rect">
            <a:avLst/>
          </a:prstGeom>
        </p:spPr>
      </p:pic>
      <p:pic>
        <p:nvPicPr>
          <p:cNvPr id="21" name="Audio Recording Dec 3, 2024 at 10:57:58 PM">
            <a:hlinkClick r:id="" action="ppaction://media"/>
            <a:extLst>
              <a:ext uri="{FF2B5EF4-FFF2-40B4-BE49-F238E27FC236}">
                <a16:creationId xmlns:a16="http://schemas.microsoft.com/office/drawing/2014/main" id="{03B88F43-6C73-B8CA-691E-3354327216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785806" y="51857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9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77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0F3A-3C8A-C6AB-D0E5-CCDE0DDD0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見面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《見》的笔顺动画写字动画演示">
            <a:extLst>
              <a:ext uri="{FF2B5EF4-FFF2-40B4-BE49-F238E27FC236}">
                <a16:creationId xmlns:a16="http://schemas.microsoft.com/office/drawing/2014/main" id="{80FC7933-C2F8-7228-3FB9-0B666B0DC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064" y="2257396"/>
            <a:ext cx="2253342" cy="195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《面》的笔顺动画写字动画演示">
            <a:extLst>
              <a:ext uri="{FF2B5EF4-FFF2-40B4-BE49-F238E27FC236}">
                <a16:creationId xmlns:a16="http://schemas.microsoft.com/office/drawing/2014/main" id="{B1D0BB42-810F-2A2B-91E4-3257ADBF6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012" y="2257395"/>
            <a:ext cx="2213741" cy="195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077B07-8D79-9C2D-E180-19A6D179C726}"/>
              </a:ext>
            </a:extLst>
          </p:cNvPr>
          <p:cNvSpPr txBox="1"/>
          <p:nvPr/>
        </p:nvSpPr>
        <p:spPr>
          <a:xfrm>
            <a:off x="669715" y="5608561"/>
            <a:ext cx="441391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See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face/meet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77F604-49BB-69A9-614E-327874669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5A3C02-B4C5-E42A-30DF-F41B8A945F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1065" y="521034"/>
            <a:ext cx="1914017" cy="1736361"/>
          </a:xfrm>
          <a:prstGeom prst="rect">
            <a:avLst/>
          </a:prstGeom>
        </p:spPr>
      </p:pic>
      <p:pic>
        <p:nvPicPr>
          <p:cNvPr id="8" name="Audio Recording Dec 3, 2024 at 11:13:04 PM">
            <a:hlinkClick r:id="" action="ppaction://media"/>
            <a:extLst>
              <a:ext uri="{FF2B5EF4-FFF2-40B4-BE49-F238E27FC236}">
                <a16:creationId xmlns:a16="http://schemas.microsoft.com/office/drawing/2014/main" id="{4D966AB0-11BB-B52D-AC99-DB9074D579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25064" y="540609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2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34CB4-C094-D9A9-D836-3C074304E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669" y="2428219"/>
            <a:ext cx="3977707" cy="2456442"/>
          </a:xfrm>
        </p:spPr>
        <p:txBody>
          <a:bodyPr/>
          <a:lstStyle/>
          <a:p>
            <a:r>
              <a:rPr lang="zh-CN" altLang="en-US" b="1" dirty="0"/>
              <a:t>（家奇）</a:t>
            </a:r>
            <a:r>
              <a:rPr lang="zh-CN" altLang="en-US" b="1" dirty="0">
                <a:solidFill>
                  <a:srgbClr val="002060"/>
                </a:solidFill>
              </a:rPr>
              <a:t>只知道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CE4625-B853-F2F1-8DB4-20BFF9763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570" y="2428219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F18724-0C7D-4DF3-122A-4F147716FA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528" y="2428219"/>
            <a:ext cx="1905000" cy="1905000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08CA2030-3950-41D6-554E-3A4D9162D307}"/>
              </a:ext>
            </a:extLst>
          </p:cNvPr>
          <p:cNvSpPr txBox="1"/>
          <p:nvPr/>
        </p:nvSpPr>
        <p:spPr>
          <a:xfrm>
            <a:off x="685567" y="5432636"/>
            <a:ext cx="3905105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 only know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28F18724-0C7D-4DF3-122A-4F147716FA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28" y="2428219"/>
            <a:ext cx="1905000" cy="1905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4A14E8-7F3B-1AAA-7146-42EA455AB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6" name="Audio Recording Dec 3, 2024 at 11:13:16 PM">
            <a:hlinkClick r:id="" action="ppaction://media"/>
            <a:extLst>
              <a:ext uri="{FF2B5EF4-FFF2-40B4-BE49-F238E27FC236}">
                <a16:creationId xmlns:a16="http://schemas.microsoft.com/office/drawing/2014/main" id="{AE1BCEE3-6720-6C9F-7460-0F7FD9284A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96454" y="51653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1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78" y="2343207"/>
            <a:ext cx="3498979" cy="2456442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（家奇）</a:t>
            </a:r>
            <a:r>
              <a:rPr lang="zh-CN" altLang="en-US" b="1" dirty="0">
                <a:solidFill>
                  <a:srgbClr val="002060"/>
                </a:solidFill>
              </a:rPr>
              <a:t>覺得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47" y="2618928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47" y="2618928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76392"/>
            <a:ext cx="370835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Think/feel like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D5716F-BD36-4E5C-227D-06FF132D71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933" y="600899"/>
            <a:ext cx="2018029" cy="2018029"/>
          </a:xfrm>
          <a:prstGeom prst="rect">
            <a:avLst/>
          </a:prstGeom>
        </p:spPr>
      </p:pic>
      <p:pic>
        <p:nvPicPr>
          <p:cNvPr id="4" name="Audio Recording Dec 3, 2024 at 6:33:04 PM">
            <a:hlinkClick r:id="" action="ppaction://media"/>
            <a:extLst>
              <a:ext uri="{FF2B5EF4-FFF2-40B4-BE49-F238E27FC236}">
                <a16:creationId xmlns:a16="http://schemas.microsoft.com/office/drawing/2014/main" id="{306C5F8D-B5BD-8564-4579-265BDF818B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39443" y="5313673"/>
            <a:ext cx="812800" cy="8128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FF7581-3909-2F92-A4D4-C70250CFC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50533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FBA9-2A3A-6FF6-2C8E-6CE6DB78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語伴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20B22-64FC-D2BA-C66B-5B1E8C8B78D5}"/>
              </a:ext>
            </a:extLst>
          </p:cNvPr>
          <p:cNvSpPr txBox="1"/>
          <p:nvPr/>
        </p:nvSpPr>
        <p:spPr>
          <a:xfrm>
            <a:off x="616874" y="5429734"/>
            <a:ext cx="441391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L</a:t>
            </a:r>
            <a:r>
              <a:rPr lang="en-US" altLang="zh-CN" sz="2800" dirty="0">
                <a:solidFill>
                  <a:schemeClr val="bg1"/>
                </a:solidFill>
              </a:rPr>
              <a:t>anguage partner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028" y="2129303"/>
            <a:ext cx="1896749" cy="189674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777" y="2129303"/>
            <a:ext cx="19050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8FBA0E-C160-6144-3CD9-939F6FCE99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564395"/>
            <a:ext cx="1556657" cy="1556657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8F4E62-9816-7C0F-E4C6-3A7A478FE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7" name="Audio Recording Dec 3, 2024 at 11:13:28 PM">
            <a:hlinkClick r:id="" action="ppaction://media"/>
            <a:extLst>
              <a:ext uri="{FF2B5EF4-FFF2-40B4-BE49-F238E27FC236}">
                <a16:creationId xmlns:a16="http://schemas.microsoft.com/office/drawing/2014/main" id="{FD3DCF0D-CABF-7483-1136-AE6FD6F98E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80013" y="52670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1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是個</a:t>
            </a:r>
            <a:r>
              <a:rPr lang="zh-CN" altLang="en-US" b="1" dirty="0"/>
              <a:t>（女的）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47" y="2618928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47" y="2618928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931092" y="5449181"/>
            <a:ext cx="370835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Is a…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8390A-F5CD-53F3-38C1-0D0A43831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EA0D59-85E4-F1A4-E4B5-B54EBCD6DD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1103" y="912548"/>
            <a:ext cx="1706380" cy="1706380"/>
          </a:xfrm>
          <a:prstGeom prst="rect">
            <a:avLst/>
          </a:prstGeom>
        </p:spPr>
      </p:pic>
      <p:pic>
        <p:nvPicPr>
          <p:cNvPr id="8" name="Audio Recording Dec 3, 2024 at 11:13:38 PM">
            <a:hlinkClick r:id="" action="ppaction://media"/>
            <a:extLst>
              <a:ext uri="{FF2B5EF4-FFF2-40B4-BE49-F238E27FC236}">
                <a16:creationId xmlns:a16="http://schemas.microsoft.com/office/drawing/2014/main" id="{FAC615FB-9A05-B242-F09D-B143E9289D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94138" y="51596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3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FBA9-2A3A-6FF6-2C8E-6CE6DB78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女的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20B22-64FC-D2BA-C66B-5B1E8C8B78D5}"/>
              </a:ext>
            </a:extLst>
          </p:cNvPr>
          <p:cNvSpPr txBox="1"/>
          <p:nvPr/>
        </p:nvSpPr>
        <p:spPr>
          <a:xfrm>
            <a:off x="431163" y="5416862"/>
            <a:ext cx="441391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female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028" y="2129303"/>
            <a:ext cx="1896749" cy="189674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777" y="2129303"/>
            <a:ext cx="1905000" cy="1905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9301A-F2D8-1AA9-22F0-933C477C1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pic>
        <p:nvPicPr>
          <p:cNvPr id="5" name="Audio Recording Dec 3, 2024 at 11:13:49 PM">
            <a:hlinkClick r:id="" action="ppaction://media"/>
            <a:extLst>
              <a:ext uri="{FF2B5EF4-FFF2-40B4-BE49-F238E27FC236}">
                <a16:creationId xmlns:a16="http://schemas.microsoft.com/office/drawing/2014/main" id="{D799D9C7-5F4B-9CBE-09CB-B03BB274B5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68228" y="512728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5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說中文的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673" y="2349925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771426" y="5413324"/>
            <a:ext cx="3738247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Chinese Speaking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831" y="2349925"/>
            <a:ext cx="1905000" cy="1905000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831" y="2349925"/>
            <a:ext cx="1905000" cy="1905000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673" y="2349925"/>
            <a:ext cx="19050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5A0033-9AE4-7187-7982-4DE10CFFC3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9673" y="602728"/>
            <a:ext cx="1683895" cy="1683895"/>
          </a:xfrm>
          <a:prstGeom prst="rect">
            <a:avLst/>
          </a:prstGeom>
        </p:spPr>
      </p:pic>
      <p:pic>
        <p:nvPicPr>
          <p:cNvPr id="4" name="Audio Recording Dec 3, 2024 at 6:32:47 PM">
            <a:hlinkClick r:id="" action="ppaction://media"/>
            <a:extLst>
              <a:ext uri="{FF2B5EF4-FFF2-40B4-BE49-F238E27FC236}">
                <a16:creationId xmlns:a16="http://schemas.microsoft.com/office/drawing/2014/main" id="{B760520B-3955-D5AD-6693-ECC09A7497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649373" y="5268534"/>
            <a:ext cx="812800" cy="81280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1E7CB2-0FE6-4D68-FF79-85A549059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92301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98" y="2343207"/>
            <a:ext cx="4502143" cy="2456442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説中文的</a:t>
            </a:r>
            <a:r>
              <a:rPr lang="zh-CN" altLang="en-US" b="1" dirty="0">
                <a:solidFill>
                  <a:srgbClr val="002060"/>
                </a:solidFill>
              </a:rPr>
              <a:t>機會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47" y="2618928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47" y="2618928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6456271" y="4967569"/>
            <a:ext cx="370835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opportunity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BBD047-E831-7CC3-6F91-B949821B3A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8061" y="713928"/>
            <a:ext cx="19050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FAAE67-E5CB-4012-13FB-225F11E983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0447" y="713928"/>
            <a:ext cx="1905000" cy="1905000"/>
          </a:xfrm>
          <a:prstGeom prst="rect">
            <a:avLst/>
          </a:prstGeom>
        </p:spPr>
      </p:pic>
      <p:pic>
        <p:nvPicPr>
          <p:cNvPr id="4" name="Audio Recording Dec 3, 2024 at 6:32:26 PM">
            <a:hlinkClick r:id="" action="ppaction://media"/>
            <a:extLst>
              <a:ext uri="{FF2B5EF4-FFF2-40B4-BE49-F238E27FC236}">
                <a16:creationId xmlns:a16="http://schemas.microsoft.com/office/drawing/2014/main" id="{B4F1C506-94B3-AA7D-25D4-42BEB72A7F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3969" y="5187570"/>
            <a:ext cx="812800" cy="8128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F45B36-7A95-6FDF-C621-7BDD14DE6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69787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太少了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807" y="2474912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1236960" y="5449180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Too few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69" y="2474912"/>
            <a:ext cx="1905000" cy="1905000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005" y="2474912"/>
            <a:ext cx="1905000" cy="1905000"/>
          </a:xfrm>
          <a:prstGeom prst="rect">
            <a:avLst/>
          </a:prstGeom>
        </p:spPr>
      </p:pic>
      <p:pic>
        <p:nvPicPr>
          <p:cNvPr id="4" name="Audio Recording Dec 3, 2024 at 6:32:08 PM">
            <a:hlinkClick r:id="" action="ppaction://media"/>
            <a:extLst>
              <a:ext uri="{FF2B5EF4-FFF2-40B4-BE49-F238E27FC236}">
                <a16:creationId xmlns:a16="http://schemas.microsoft.com/office/drawing/2014/main" id="{82A97B95-AAA1-E2CC-BB1C-DEDF6FF512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87610" y="5304389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CEBCE2-3A74-E7EE-AFE7-93B2A9947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75338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王老師</a:t>
            </a:r>
            <a:r>
              <a:rPr lang="zh-CN" altLang="en-US" b="1" dirty="0"/>
              <a:t>說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807" y="2474912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1115783" y="5424919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Teacher Wang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69" y="2474912"/>
            <a:ext cx="1905000" cy="1905000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005" y="2474912"/>
            <a:ext cx="190500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3C7F62-84BF-8A7E-4E23-33FA3C98CA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0006" y="402807"/>
            <a:ext cx="1905000" cy="2028669"/>
          </a:xfrm>
          <a:prstGeom prst="rect">
            <a:avLst/>
          </a:prstGeom>
        </p:spPr>
      </p:pic>
      <p:pic>
        <p:nvPicPr>
          <p:cNvPr id="4" name="Audio Recording Dec 3, 2024 at 6:31:41 PM">
            <a:hlinkClick r:id="" action="ppaction://media"/>
            <a:extLst>
              <a:ext uri="{FF2B5EF4-FFF2-40B4-BE49-F238E27FC236}">
                <a16:creationId xmlns:a16="http://schemas.microsoft.com/office/drawing/2014/main" id="{4477D8C9-E504-8F1E-EEB4-83F3D9E678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55252" y="5280129"/>
            <a:ext cx="812800" cy="812800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D41BA84-6FA6-FAF8-8221-1CE833A3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97954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王老師</a:t>
            </a:r>
            <a:r>
              <a:rPr lang="zh-CN" altLang="en-US" b="1" dirty="0">
                <a:solidFill>
                  <a:srgbClr val="002060"/>
                </a:solidFill>
              </a:rPr>
              <a:t>說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775" y="2349925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6874326" y="5293730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 Speak/Say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Audio Recording Dec 3, 2024 at 6:31:06 PM">
            <a:hlinkClick r:id="" action="ppaction://media"/>
            <a:extLst>
              <a:ext uri="{FF2B5EF4-FFF2-40B4-BE49-F238E27FC236}">
                <a16:creationId xmlns:a16="http://schemas.microsoft.com/office/drawing/2014/main" id="{7B963AD4-8549-0066-AE01-CE472D3F26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68963" y="5410550"/>
            <a:ext cx="812800" cy="81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3E0428-0A6E-B0EB-AE8D-07DD454183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9776" y="815932"/>
            <a:ext cx="1905000" cy="1533993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6B0B09D-817D-B388-9C9E-4AC13689B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05874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{F16C413E-0A3A-CC4D-9C95-9B5E57E77D86}tf16401369</Template>
  <TotalTime>7670</TotalTime>
  <Words>334</Words>
  <Application>Microsoft Macintosh PowerPoint</Application>
  <PresentationFormat>Widescreen</PresentationFormat>
  <Paragraphs>126</Paragraphs>
  <Slides>42</Slides>
  <Notes>0</Notes>
  <HiddenSlides>0</HiddenSlides>
  <MMClips>43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Kaiti SC</vt:lpstr>
      <vt:lpstr>Calibri</vt:lpstr>
      <vt:lpstr>Calibri Light</vt:lpstr>
      <vt:lpstr>Rockwell</vt:lpstr>
      <vt:lpstr>Wingdings</vt:lpstr>
      <vt:lpstr>Atlas</vt:lpstr>
      <vt:lpstr>第六課</vt:lpstr>
      <vt:lpstr>語伴</vt:lpstr>
      <vt:lpstr>家奇</vt:lpstr>
      <vt:lpstr>（家奇）覺得</vt:lpstr>
      <vt:lpstr>說中文的</vt:lpstr>
      <vt:lpstr>説中文的機會</vt:lpstr>
      <vt:lpstr>太少了</vt:lpstr>
      <vt:lpstr>王老師說</vt:lpstr>
      <vt:lpstr>王老師說</vt:lpstr>
      <vt:lpstr>可以</vt:lpstr>
      <vt:lpstr>幫同學們找</vt:lpstr>
      <vt:lpstr>幫同學們找</vt:lpstr>
      <vt:lpstr>從中國來的</vt:lpstr>
      <vt:lpstr>留學生</vt:lpstr>
      <vt:lpstr>做語伴</vt:lpstr>
      <vt:lpstr>家奇很高興</vt:lpstr>
      <vt:lpstr>（家奇）很高興</vt:lpstr>
      <vt:lpstr>家興</vt:lpstr>
      <vt:lpstr>正好也想</vt:lpstr>
      <vt:lpstr>正好也想</vt:lpstr>
      <vt:lpstr>找個語伴</vt:lpstr>
      <vt:lpstr>語伴</vt:lpstr>
      <vt:lpstr>練習中文</vt:lpstr>
      <vt:lpstr>練習中文</vt:lpstr>
      <vt:lpstr>於是</vt:lpstr>
      <vt:lpstr>兩個人</vt:lpstr>
      <vt:lpstr>都報了名</vt:lpstr>
      <vt:lpstr>都報了名</vt:lpstr>
      <vt:lpstr>一個星期以後</vt:lpstr>
      <vt:lpstr>一個星期以後</vt:lpstr>
      <vt:lpstr>家奇收到了</vt:lpstr>
      <vt:lpstr>語伴的郵件</vt:lpstr>
      <vt:lpstr>郵件</vt:lpstr>
      <vt:lpstr>他們約好</vt:lpstr>
      <vt:lpstr>下午四點</vt:lpstr>
      <vt:lpstr>在（圖書館門前）</vt:lpstr>
      <vt:lpstr>（在）圖書館門前</vt:lpstr>
      <vt:lpstr>見面</vt:lpstr>
      <vt:lpstr>（家奇）只知道</vt:lpstr>
      <vt:lpstr>語伴</vt:lpstr>
      <vt:lpstr>是個（女的）</vt:lpstr>
      <vt:lpstr>女的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19173854150</dc:creator>
  <cp:lastModifiedBy>19173854150</cp:lastModifiedBy>
  <cp:revision>367</cp:revision>
  <dcterms:created xsi:type="dcterms:W3CDTF">2023-09-12T22:19:26Z</dcterms:created>
  <dcterms:modified xsi:type="dcterms:W3CDTF">2025-01-13T03:09:16Z</dcterms:modified>
</cp:coreProperties>
</file>