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9"/>
  </p:notesMasterIdLst>
  <p:sldIdLst>
    <p:sldId id="408" r:id="rId2"/>
    <p:sldId id="409" r:id="rId3"/>
    <p:sldId id="477" r:id="rId4"/>
    <p:sldId id="434" r:id="rId5"/>
    <p:sldId id="437" r:id="rId6"/>
    <p:sldId id="439" r:id="rId7"/>
    <p:sldId id="478" r:id="rId8"/>
    <p:sldId id="442" r:id="rId9"/>
    <p:sldId id="443" r:id="rId10"/>
    <p:sldId id="444" r:id="rId11"/>
    <p:sldId id="445" r:id="rId12"/>
    <p:sldId id="479" r:id="rId13"/>
    <p:sldId id="447" r:id="rId14"/>
    <p:sldId id="448" r:id="rId15"/>
    <p:sldId id="480" r:id="rId16"/>
    <p:sldId id="450" r:id="rId17"/>
    <p:sldId id="451" r:id="rId18"/>
    <p:sldId id="452" r:id="rId19"/>
    <p:sldId id="453" r:id="rId20"/>
    <p:sldId id="475" r:id="rId21"/>
    <p:sldId id="455" r:id="rId22"/>
    <p:sldId id="456" r:id="rId23"/>
    <p:sldId id="482" r:id="rId24"/>
    <p:sldId id="458" r:id="rId25"/>
    <p:sldId id="460" r:id="rId26"/>
    <p:sldId id="461" r:id="rId27"/>
    <p:sldId id="463" r:id="rId28"/>
    <p:sldId id="464" r:id="rId29"/>
    <p:sldId id="465" r:id="rId30"/>
    <p:sldId id="466" r:id="rId31"/>
    <p:sldId id="468" r:id="rId32"/>
    <p:sldId id="481" r:id="rId33"/>
    <p:sldId id="470" r:id="rId34"/>
    <p:sldId id="471" r:id="rId35"/>
    <p:sldId id="472" r:id="rId36"/>
    <p:sldId id="473" r:id="rId37"/>
    <p:sldId id="47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wei" initials="h" lastIdx="25" clrIdx="0">
    <p:extLst>
      <p:ext uri="{19B8F6BF-5375-455C-9EA6-DF929625EA0E}">
        <p15:presenceInfo xmlns:p15="http://schemas.microsoft.com/office/powerpoint/2012/main" userId="829ada101f0611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505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6143"/>
  </p:normalViewPr>
  <p:slideViewPr>
    <p:cSldViewPr snapToGrid="0">
      <p:cViewPr varScale="1">
        <p:scale>
          <a:sx n="121" d="100"/>
          <a:sy n="121" d="100"/>
        </p:scale>
        <p:origin x="3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1:05.264" idx="12">
    <p:pos x="10" y="10"/>
    <p:text>formal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3:16.942" idx="24">
    <p:pos x="10" y="10"/>
    <p:text>男女性别的单词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4:24.061" idx="22">
    <p:pos x="10" y="10"/>
    <p:text>补充finishing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3:16.942" idx="25">
    <p:pos x="10" y="10"/>
    <p:text>男女性别的单词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0T10:44:46.082" idx="23">
    <p:pos x="10" y="10"/>
    <p:text>it turns out to be结果是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BE489-E1E8-3B4D-872B-C8C4DD3C5210}" type="datetimeFigureOut">
              <a:rPr lang="en-US" smtClean="0"/>
              <a:t>1/12/25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17AAF-9015-DE42-A84B-942CABC12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6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809B5609-DDCC-A347-9187-0C514EC9AA61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78E8-0247-3044-A937-A9CF656058FA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536A6C62-D924-674C-AEAA-E5426B2B634A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1F819-3E71-2A40-B074-A3FBC638DB06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6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2C2A969-505A-C044-96EB-C7F3A187C37D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7289FF5-3011-B442-9987-961534541AAB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222AD1E-89F7-164E-87E2-466DD183A4D5}" type="datetime1">
              <a:rPr lang="en-US" smtClean="0"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655B-F497-3647-AE13-4E1CD8646002}" type="datetime1">
              <a:rPr lang="en-US" smtClean="0"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E6E18E7-D017-3E42-9FE5-0BA47EF8FA1A}" type="datetime1">
              <a:rPr lang="en-US" smtClean="0"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F8D00-1AEE-F34C-B384-97F189ACD8A1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1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2037FC8-2222-4F45-9FA0-63A43FF9C90B}" type="datetime1">
              <a:rPr lang="en-US" smtClean="0"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Ling Yan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50A7D-2F50-D34A-A439-AD493645E372}" type="datetime1">
              <a:rPr lang="en-US" smtClean="0"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Ling Yan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85027-55F9-F04D-84A2-764A98E4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9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8.gif"/><Relationship Id="rId5" Type="http://schemas.openxmlformats.org/officeDocument/2006/relationships/image" Target="../media/image22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gif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gif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9.pn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34.gif"/><Relationship Id="rId5" Type="http://schemas.openxmlformats.org/officeDocument/2006/relationships/image" Target="../media/image26.gif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gif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6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gif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9.png"/><Relationship Id="rId5" Type="http://schemas.openxmlformats.org/officeDocument/2006/relationships/image" Target="../media/image31.gif"/><Relationship Id="rId4" Type="http://schemas.openxmlformats.org/officeDocument/2006/relationships/image" Target="../media/image52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gif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36.gif"/><Relationship Id="rId5" Type="http://schemas.openxmlformats.org/officeDocument/2006/relationships/image" Target="../media/image58.gif"/><Relationship Id="rId4" Type="http://schemas.openxmlformats.org/officeDocument/2006/relationships/image" Target="../media/image57.gif"/><Relationship Id="rId9" Type="http://schemas.openxmlformats.org/officeDocument/2006/relationships/comments" Target="../comments/commen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comments" Target="../comments/comment4.xml"/><Relationship Id="rId4" Type="http://schemas.openxmlformats.org/officeDocument/2006/relationships/image" Target="../media/image10.gif"/><Relationship Id="rId9" Type="http://schemas.openxmlformats.org/officeDocument/2006/relationships/image" Target="../media/image1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60.gif"/><Relationship Id="rId5" Type="http://schemas.openxmlformats.org/officeDocument/2006/relationships/image" Target="../media/image9.png"/><Relationship Id="rId4" Type="http://schemas.openxmlformats.org/officeDocument/2006/relationships/image" Target="../media/image5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image" Target="../media/image9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gif"/><Relationship Id="rId9" Type="http://schemas.openxmlformats.org/officeDocument/2006/relationships/image" Target="../media/image6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5" Type="http://schemas.openxmlformats.org/officeDocument/2006/relationships/image" Target="../media/image9.png"/><Relationship Id="rId4" Type="http://schemas.openxmlformats.org/officeDocument/2006/relationships/image" Target="../media/image68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gif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6" Type="http://schemas.openxmlformats.org/officeDocument/2006/relationships/image" Target="../media/image9.png"/><Relationship Id="rId5" Type="http://schemas.openxmlformats.org/officeDocument/2006/relationships/image" Target="../media/image69.gif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6" Type="http://schemas.openxmlformats.org/officeDocument/2006/relationships/image" Target="../media/image72.gif"/><Relationship Id="rId5" Type="http://schemas.openxmlformats.org/officeDocument/2006/relationships/image" Target="../media/image16.gif"/><Relationship Id="rId4" Type="http://schemas.openxmlformats.org/officeDocument/2006/relationships/image" Target="../media/image71.gif"/><Relationship Id="rId9" Type="http://schemas.openxmlformats.org/officeDocument/2006/relationships/image" Target="../media/image7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comments" Target="../comments/comment2.xml"/><Relationship Id="rId4" Type="http://schemas.openxmlformats.org/officeDocument/2006/relationships/image" Target="../media/image10.gif"/><Relationship Id="rId9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6.gif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image" Target="../media/image9.png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0.gif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image" Target="../media/image79.gif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9.png"/><Relationship Id="rId4" Type="http://schemas.openxmlformats.org/officeDocument/2006/relationships/image" Target="../media/image5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6" Type="http://schemas.openxmlformats.org/officeDocument/2006/relationships/image" Target="../media/image9.png"/><Relationship Id="rId5" Type="http://schemas.openxmlformats.org/officeDocument/2006/relationships/image" Target="../media/image81.gif"/><Relationship Id="rId4" Type="http://schemas.openxmlformats.org/officeDocument/2006/relationships/image" Target="../media/image5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6" Type="http://schemas.openxmlformats.org/officeDocument/2006/relationships/image" Target="../media/image9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6" Type="http://schemas.openxmlformats.org/officeDocument/2006/relationships/image" Target="../media/image71.gif"/><Relationship Id="rId5" Type="http://schemas.openxmlformats.org/officeDocument/2006/relationships/image" Target="../media/image78.gif"/><Relationship Id="rId4" Type="http://schemas.openxmlformats.org/officeDocument/2006/relationships/image" Target="../media/image77.gif"/><Relationship Id="rId9" Type="http://schemas.openxmlformats.org/officeDocument/2006/relationships/image" Target="../media/image8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9.png"/><Relationship Id="rId4" Type="http://schemas.openxmlformats.org/officeDocument/2006/relationships/image" Target="../media/image57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1.gif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6" Type="http://schemas.openxmlformats.org/officeDocument/2006/relationships/image" Target="../media/image54.gif"/><Relationship Id="rId5" Type="http://schemas.openxmlformats.org/officeDocument/2006/relationships/image" Target="../media/image41.gif"/><Relationship Id="rId4" Type="http://schemas.openxmlformats.org/officeDocument/2006/relationships/image" Target="../media/image8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9.pn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gif"/><Relationship Id="rId5" Type="http://schemas.openxmlformats.org/officeDocument/2006/relationships/image" Target="../media/image5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png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8.gif"/><Relationship Id="rId5" Type="http://schemas.openxmlformats.org/officeDocument/2006/relationships/image" Target="../media/image22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3463B5-6C3E-6247-BD9E-1BB8C3F5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第</a:t>
            </a:r>
            <a:r>
              <a:rPr lang="zh-CN" altLang="en-US" b="1" dirty="0">
                <a:solidFill>
                  <a:srgbClr val="002060"/>
                </a:solidFill>
              </a:rPr>
              <a:t>五</a:t>
            </a:r>
            <a:r>
              <a:rPr lang="en-US" dirty="0">
                <a:solidFill>
                  <a:srgbClr val="002060"/>
                </a:solidFill>
              </a:rPr>
              <a:t>課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EB36F2-5787-A54A-A259-863AC6E3E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5379" y="1851458"/>
            <a:ext cx="1905000" cy="1905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68C75-818D-6F24-1010-9AAF65E0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5379" y="1851458"/>
            <a:ext cx="1905000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474873-3327-3590-CA2E-10B8B8CB04BF}"/>
              </a:ext>
            </a:extLst>
          </p:cNvPr>
          <p:cNvSpPr txBox="1"/>
          <p:nvPr/>
        </p:nvSpPr>
        <p:spPr>
          <a:xfrm>
            <a:off x="1115783" y="518757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Lesson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Five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79" y="1851458"/>
            <a:ext cx="1905000" cy="1905000"/>
          </a:xfrm>
          <a:prstGeom prst="rect">
            <a:avLst/>
          </a:prstGeom>
        </p:spPr>
      </p:pic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46251" y="4943889"/>
            <a:ext cx="487363" cy="48736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EA970-6F66-5095-76B4-98F1C64B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6850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3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說得</a:t>
            </a:r>
            <a:r>
              <a:rPr lang="zh-CN" altLang="en-US" b="1" dirty="0">
                <a:solidFill>
                  <a:srgbClr val="002060"/>
                </a:solidFill>
              </a:rPr>
              <a:t>太快了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0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1206474" y="5271194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Too fast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58" y="2625646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2:44:03 PM">
            <a:hlinkClick r:id="" action="ppaction://media"/>
            <a:extLst>
              <a:ext uri="{FF2B5EF4-FFF2-40B4-BE49-F238E27FC236}">
                <a16:creationId xmlns:a16="http://schemas.microsoft.com/office/drawing/2014/main" id="{BF62DA5C-80B8-217E-A378-08BFA21C9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58807" y="5126404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D5347-EECC-ED37-552D-392005FD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5245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請她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31" y="2349925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888631" y="5350695"/>
            <a:ext cx="367885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Ask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her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F3EC773-E4CB-EC11-8655-21EFA1F28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36" y="2349925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2:44:40 PM">
            <a:hlinkClick r:id="" action="ppaction://media"/>
            <a:extLst>
              <a:ext uri="{FF2B5EF4-FFF2-40B4-BE49-F238E27FC236}">
                <a16:creationId xmlns:a16="http://schemas.microsoft.com/office/drawing/2014/main" id="{A33054FC-045E-00FE-A37F-84B6D8B890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56921" y="5132766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64396E-4742-7765-2FFD-7A472A83C9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725606"/>
            <a:ext cx="1669576" cy="158769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B27F1C-BC91-6E89-54A3-D7365120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8305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4A95-225B-F038-3F33-1104185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說得</a:t>
            </a:r>
            <a:r>
              <a:rPr lang="zh-CN" altLang="en-US" b="1" dirty="0">
                <a:solidFill>
                  <a:schemeClr val="bg1"/>
                </a:solidFill>
              </a:rPr>
              <a:t>太快了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24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2DEF2-25DE-59DE-D645-AE90055873A2}"/>
              </a:ext>
            </a:extLst>
          </p:cNvPr>
          <p:cNvSpPr txBox="1"/>
          <p:nvPr/>
        </p:nvSpPr>
        <p:spPr>
          <a:xfrm>
            <a:off x="272464" y="5374812"/>
            <a:ext cx="5033473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Say/speak 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+ complements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85" y="2625646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F36A01-5EA5-9CE5-0472-1857B4285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973" y="878988"/>
            <a:ext cx="1625790" cy="1625790"/>
          </a:xfrm>
          <a:prstGeom prst="rect">
            <a:avLst/>
          </a:prstGeom>
        </p:spPr>
      </p:pic>
      <p:pic>
        <p:nvPicPr>
          <p:cNvPr id="8" name="Audio Recording Nov 11, 2024 at 12:43:18 PM">
            <a:hlinkClick r:id="" action="ppaction://media"/>
            <a:extLst>
              <a:ext uri="{FF2B5EF4-FFF2-40B4-BE49-F238E27FC236}">
                <a16:creationId xmlns:a16="http://schemas.microsoft.com/office/drawing/2014/main" id="{01FAC3FA-B5D1-D640-8ACB-E4F7CBD963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5002" y="5166212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6DD5522-3770-010B-9C10-E7F641EB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8874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說得</a:t>
            </a:r>
            <a:r>
              <a:rPr lang="zh-CN" altLang="en-US" b="1" dirty="0">
                <a:solidFill>
                  <a:srgbClr val="002060"/>
                </a:solidFill>
              </a:rPr>
              <a:t>慢一點兒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572269" y="5215693"/>
            <a:ext cx="4104834" cy="461665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Speak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little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bit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slower</a:t>
            </a: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59" y="2333752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28" y="2336173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68" y="2336173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36" y="2336173"/>
            <a:ext cx="1905000" cy="1905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4C7E-EC94-5358-0711-024C5DBABF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6069" y="545910"/>
            <a:ext cx="1759627" cy="1765118"/>
          </a:xfrm>
          <a:prstGeom prst="rect">
            <a:avLst/>
          </a:prstGeom>
        </p:spPr>
      </p:pic>
      <p:pic>
        <p:nvPicPr>
          <p:cNvPr id="13" name="Audio Recording Nov 11, 2024 at 12:46:39 PM">
            <a:hlinkClick r:id="" action="ppaction://media"/>
            <a:extLst>
              <a:ext uri="{FF2B5EF4-FFF2-40B4-BE49-F238E27FC236}">
                <a16:creationId xmlns:a16="http://schemas.microsoft.com/office/drawing/2014/main" id="{12EC7E70-13F4-80F4-E945-D01BE079E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23015" y="5027276"/>
            <a:ext cx="812800" cy="812800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09AD435-D30F-5F40-FD7C-9DF42BDE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70158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4A95-225B-F038-3F33-1104185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最後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24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2DEF2-25DE-59DE-D645-AE90055873A2}"/>
              </a:ext>
            </a:extLst>
          </p:cNvPr>
          <p:cNvSpPr txBox="1"/>
          <p:nvPr/>
        </p:nvSpPr>
        <p:spPr>
          <a:xfrm>
            <a:off x="370989" y="5365481"/>
            <a:ext cx="453426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In the end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85" y="2625646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2:47:42 PM">
            <a:hlinkClick r:id="" action="ppaction://media"/>
            <a:extLst>
              <a:ext uri="{FF2B5EF4-FFF2-40B4-BE49-F238E27FC236}">
                <a16:creationId xmlns:a16="http://schemas.microsoft.com/office/drawing/2014/main" id="{89FA95B9-D807-6584-E2E4-03DEA2056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3046" y="5075901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2DC59F-35F5-05BA-CA54-7C6DC26C7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2485" y="759725"/>
            <a:ext cx="1751463" cy="1751463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79E40E-DA58-011E-7102-3B9D59CE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8672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他們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1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11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225135" y="5261863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They/them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0FCEEB-BF50-D73A-78BE-D2FC9DB67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3609" y="557519"/>
            <a:ext cx="1792406" cy="1792406"/>
          </a:xfrm>
          <a:prstGeom prst="rect">
            <a:avLst/>
          </a:prstGeom>
        </p:spPr>
      </p:pic>
      <p:pic>
        <p:nvPicPr>
          <p:cNvPr id="9" name="Audio Recording Nov 11, 2024 at 12:33:40 PM">
            <a:hlinkClick r:id="" action="ppaction://media"/>
            <a:extLst>
              <a:ext uri="{FF2B5EF4-FFF2-40B4-BE49-F238E27FC236}">
                <a16:creationId xmlns:a16="http://schemas.microsoft.com/office/drawing/2014/main" id="{14EFD093-2376-26B6-D52C-BF7D3051D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8411" y="4972283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1E620-1122-63D5-5E79-3106B3E59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989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1F0C-A517-0937-3344-D57E44E53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他們</a:t>
            </a:r>
            <a:r>
              <a:rPr lang="zh-CN" altLang="en-US" b="1" dirty="0">
                <a:solidFill>
                  <a:srgbClr val="002060"/>
                </a:solidFill>
              </a:rPr>
              <a:t>點了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017210-F293-B6F0-6C02-154AFFA57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90" y="2073695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A294D-61DC-37AB-9D38-599CCCC72E8B}"/>
              </a:ext>
            </a:extLst>
          </p:cNvPr>
          <p:cNvSpPr txBox="1"/>
          <p:nvPr/>
        </p:nvSpPr>
        <p:spPr>
          <a:xfrm>
            <a:off x="888631" y="556309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ordered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9017210-F293-B6F0-6C02-154AFFA57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17" y="2073695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05AC5E-022F-E95E-F48C-2C171E807B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481" y="257615"/>
            <a:ext cx="1759627" cy="1765118"/>
          </a:xfrm>
          <a:prstGeom prst="rect">
            <a:avLst/>
          </a:prstGeom>
        </p:spPr>
      </p:pic>
      <p:pic>
        <p:nvPicPr>
          <p:cNvPr id="8" name="Audio Recording Nov 11, 2024 at 12:47:13 PM">
            <a:hlinkClick r:id="" action="ppaction://media"/>
            <a:extLst>
              <a:ext uri="{FF2B5EF4-FFF2-40B4-BE49-F238E27FC236}">
                <a16:creationId xmlns:a16="http://schemas.microsoft.com/office/drawing/2014/main" id="{17DC50A1-78A4-8AA8-3101-8A4870281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68429" y="5293309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5D312E-3420-A9B0-870D-156AB976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43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麻婆豆腐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1417849" y="5328643"/>
            <a:ext cx="272825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</a:rPr>
              <a:t>Mapo</a:t>
            </a:r>
            <a:r>
              <a:rPr lang="en-US" altLang="zh-CN" sz="2800" dirty="0">
                <a:solidFill>
                  <a:schemeClr val="bg1"/>
                </a:solidFill>
              </a:rPr>
              <a:t> Tofu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59" y="2333752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28" y="2336173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068" y="2336173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536" y="2336173"/>
            <a:ext cx="1905000" cy="1905000"/>
          </a:xfrm>
          <a:prstGeom prst="rect">
            <a:avLst/>
          </a:prstGeom>
        </p:spPr>
      </p:pic>
      <p:pic>
        <p:nvPicPr>
          <p:cNvPr id="5" name="Audio Recording Nov 11, 2024 at 1:31:59 PM">
            <a:hlinkClick r:id="" action="ppaction://media"/>
            <a:extLst>
              <a:ext uri="{FF2B5EF4-FFF2-40B4-BE49-F238E27FC236}">
                <a16:creationId xmlns:a16="http://schemas.microsoft.com/office/drawing/2014/main" id="{93559CFC-FA01-32AD-C813-92BC5F2AEE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84976" y="5039063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1A8E44-1C96-6E34-5BAC-78339F4C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025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酸菜魚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42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1308298" y="5431252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Sauerkraut Fish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50" y="2633614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:32:10 PM">
            <a:hlinkClick r:id="" action="ppaction://media"/>
            <a:extLst>
              <a:ext uri="{FF2B5EF4-FFF2-40B4-BE49-F238E27FC236}">
                <a16:creationId xmlns:a16="http://schemas.microsoft.com/office/drawing/2014/main" id="{803008C4-4EC8-10F8-D6BF-7EC032A84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52428" y="5286462"/>
            <a:ext cx="812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F9EDD1-3FBA-B527-2085-88D215D8C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8369" y="541361"/>
            <a:ext cx="1905000" cy="1905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08DC24-D50F-1CEF-8DA9-1815CC894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5481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3DB5-84A5-6C31-1587-82819D33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還</a:t>
            </a:r>
            <a:r>
              <a:rPr lang="zh-CN" altLang="en-US" b="1" dirty="0">
                <a:solidFill>
                  <a:srgbClr val="002060"/>
                </a:solidFill>
              </a:rPr>
              <a:t>要了</a:t>
            </a:r>
            <a:r>
              <a:rPr lang="zh-CN" altLang="en-US" b="1" dirty="0"/>
              <a:t>一個</a:t>
            </a:r>
            <a:endParaRPr lang="en-US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B05C7F3-4B30-9BBF-0052-A39ED63C9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469" y="2474912"/>
            <a:ext cx="1905000" cy="1905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9984E-D095-4DE5-315E-26795007F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0" y="247650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C6088-0032-4CA8-65B0-D12B09D720F2}"/>
              </a:ext>
            </a:extLst>
          </p:cNvPr>
          <p:cNvSpPr txBox="1"/>
          <p:nvPr/>
        </p:nvSpPr>
        <p:spPr>
          <a:xfrm>
            <a:off x="888631" y="563366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still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ordered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B05C7F3-4B30-9BBF-0052-A39ED63C9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438" y="2474912"/>
            <a:ext cx="1905000" cy="1905000"/>
          </a:xfrm>
          <a:prstGeom prst="rect">
            <a:avLst/>
          </a:prstGeom>
        </p:spPr>
      </p:pic>
      <p:pic>
        <p:nvPicPr>
          <p:cNvPr id="7" name="Audio Recording Nov 11, 2024 at 1:30:59 PM">
            <a:hlinkClick r:id="" action="ppaction://media"/>
            <a:extLst>
              <a:ext uri="{FF2B5EF4-FFF2-40B4-BE49-F238E27FC236}">
                <a16:creationId xmlns:a16="http://schemas.microsoft.com/office/drawing/2014/main" id="{2DA8D44A-814C-59B3-A87A-46FAC15077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55556" y="5470947"/>
            <a:ext cx="812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5E94DC-1947-068D-896E-22E4C40CEE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0468" y="444925"/>
            <a:ext cx="1905000" cy="1905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0EC6049-EA2D-F750-3BDD-C22DA2C6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4461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中餐館</a:t>
            </a:r>
            <a:r>
              <a:rPr lang="en-US" altLang="zh-TW" b="1" dirty="0">
                <a:solidFill>
                  <a:srgbClr val="002060"/>
                </a:solidFill>
              </a:rPr>
              <a:t>/</a:t>
            </a:r>
            <a:r>
              <a:rPr lang="zh-CN" altLang="en-US" b="1" dirty="0">
                <a:solidFill>
                  <a:srgbClr val="002060"/>
                </a:solidFill>
              </a:rPr>
              <a:t>馆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431163" y="5148913"/>
            <a:ext cx="4413914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Chinese restaurant</a:t>
            </a:r>
            <a:r>
              <a:rPr lang="zh-CN" altLang="en-US" sz="2800" dirty="0">
                <a:solidFill>
                  <a:schemeClr val="bg1"/>
                </a:solidFill>
              </a:rPr>
              <a:t> （</a:t>
            </a:r>
            <a:r>
              <a:rPr lang="en-US" altLang="zh-CN" sz="2800" dirty="0">
                <a:solidFill>
                  <a:schemeClr val="bg1"/>
                </a:solidFill>
              </a:rPr>
              <a:t>formal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65" y="2326330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08" y="2330059"/>
            <a:ext cx="1896749" cy="18967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83" y="2336173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6EEE6C-8DB5-F04D-31C7-DAB1DF798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3776" y="819807"/>
            <a:ext cx="1334814" cy="1334814"/>
          </a:xfrm>
          <a:prstGeom prst="rect">
            <a:avLst/>
          </a:prstGeom>
        </p:spPr>
      </p:pic>
      <p:pic>
        <p:nvPicPr>
          <p:cNvPr id="7" name="Audio Recording Nov 11, 2024 at 12:20:50 PM">
            <a:hlinkClick r:id="" action="ppaction://media"/>
            <a:extLst>
              <a:ext uri="{FF2B5EF4-FFF2-40B4-BE49-F238E27FC236}">
                <a16:creationId xmlns:a16="http://schemas.microsoft.com/office/drawing/2014/main" id="{47F0D767-FD8A-647C-8A10-F5EA401C5E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48000" y="5034182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62A003D-8F93-C023-2E77-6096CE2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352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還要了</a:t>
            </a:r>
            <a:r>
              <a:rPr lang="zh-CN" altLang="en-US" dirty="0">
                <a:solidFill>
                  <a:srgbClr val="002060"/>
                </a:solidFill>
              </a:rPr>
              <a:t>一</a:t>
            </a:r>
            <a:r>
              <a:rPr lang="en-US" dirty="0">
                <a:solidFill>
                  <a:srgbClr val="002060"/>
                </a:solidFill>
              </a:rPr>
              <a:t>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73A82A-B566-F403-F7A7-ACC530808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602" y="2349925"/>
            <a:ext cx="1905000" cy="190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AF9024-78FE-D0E5-DA23-E5C0989B90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18" y="2349925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:30:42 PM">
            <a:hlinkClick r:id="" action="ppaction://media"/>
            <a:extLst>
              <a:ext uri="{FF2B5EF4-FFF2-40B4-BE49-F238E27FC236}">
                <a16:creationId xmlns:a16="http://schemas.microsoft.com/office/drawing/2014/main" id="{9C3FB1C1-09B1-3C0A-0458-ACBC56654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87610" y="5413323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59F85-3332-0835-7D98-87450244F2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8602" y="388652"/>
            <a:ext cx="1905000" cy="1905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76D52AA-7D50-6508-DE7E-61AAE38C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89864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一個</a:t>
            </a:r>
            <a:r>
              <a:rPr lang="zh-CN" altLang="en-US" b="1" dirty="0">
                <a:solidFill>
                  <a:srgbClr val="002060"/>
                </a:solidFill>
              </a:rPr>
              <a:t>酸辣湯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42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688080" y="5587636"/>
            <a:ext cx="3900080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hot and sour soup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50" y="2633614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:32:39 PM">
            <a:hlinkClick r:id="" action="ppaction://media"/>
            <a:extLst>
              <a:ext uri="{FF2B5EF4-FFF2-40B4-BE49-F238E27FC236}">
                <a16:creationId xmlns:a16="http://schemas.microsoft.com/office/drawing/2014/main" id="{BF4750BA-8876-C351-1C62-095AEFCC1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66719" y="5442846"/>
            <a:ext cx="812800" cy="812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837826-FA17-3556-E03C-9CBE9DF72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5229" y="805217"/>
            <a:ext cx="1979721" cy="1746565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5698B5C-2CA0-A0C0-494F-6199F4DA9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822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吃完後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0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584093" y="5449181"/>
            <a:ext cx="410805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After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(finishing) meals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58" y="2625646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241613-1B19-98AF-A01E-FB461F648A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3726" y="759725"/>
            <a:ext cx="1751463" cy="1751463"/>
          </a:xfrm>
          <a:prstGeom prst="rect">
            <a:avLst/>
          </a:prstGeom>
        </p:spPr>
      </p:pic>
      <p:pic>
        <p:nvPicPr>
          <p:cNvPr id="8" name="Audio Recording Nov 11, 2024 at 12:51:10 PM">
            <a:hlinkClick r:id="" action="ppaction://media"/>
            <a:extLst>
              <a:ext uri="{FF2B5EF4-FFF2-40B4-BE49-F238E27FC236}">
                <a16:creationId xmlns:a16="http://schemas.microsoft.com/office/drawing/2014/main" id="{303FDE75-3BC2-90F6-F5F8-C7FF9249D3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86542" y="5093707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BA8A867-5516-CC92-561D-218D01E0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7273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跟</a:t>
            </a:r>
            <a:r>
              <a:rPr lang="zh-CN" altLang="en-US" b="1" dirty="0">
                <a:solidFill>
                  <a:srgbClr val="002060"/>
                </a:solidFill>
              </a:rPr>
              <a:t>服務員</a:t>
            </a:r>
            <a:r>
              <a:rPr lang="zh-CN" altLang="en-US" b="1" dirty="0"/>
              <a:t>說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9BC246-E752-B92B-7554-D28335B79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965781" y="5227184"/>
            <a:ext cx="3344678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Waiter/waitress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9" y="2349925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2:34:09 PM">
            <a:hlinkClick r:id="" action="ppaction://media"/>
            <a:extLst>
              <a:ext uri="{FF2B5EF4-FFF2-40B4-BE49-F238E27FC236}">
                <a16:creationId xmlns:a16="http://schemas.microsoft.com/office/drawing/2014/main" id="{EBB6D3B9-C64E-0139-F0B0-EFB19BBC7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25325" y="5162263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9AF8C-C2C9-9C58-937D-79064C8AC3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60" y="841612"/>
            <a:ext cx="1404582" cy="1404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99B47-B118-6C97-8CB8-E4DD444C0F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3917" y="841612"/>
            <a:ext cx="1404582" cy="140458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253BA-17EF-7EEB-FC66-222B37F30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1484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D882-BBB8-B2F5-7C29-A75BB9C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問</a:t>
            </a:r>
            <a:r>
              <a:rPr lang="zh-CN" altLang="en-US" b="1" dirty="0"/>
              <a:t>他們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D9CEA-3F8C-DE75-5175-EDBC9412A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616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1206474" y="545790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Ask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them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Nov 11, 2024 at 1:23:11 PM">
            <a:hlinkClick r:id="" action="ppaction://media"/>
            <a:extLst>
              <a:ext uri="{FF2B5EF4-FFF2-40B4-BE49-F238E27FC236}">
                <a16:creationId xmlns:a16="http://schemas.microsoft.com/office/drawing/2014/main" id="{820C1EEE-BCB0-12D6-8329-A83D6DCDB6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8848" y="5313118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874E09-987C-0C3F-6612-BD6640773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2091" y="739254"/>
            <a:ext cx="1758287" cy="17582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A148110-6B32-A39C-C836-E1C01D43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060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味道</a:t>
            </a:r>
            <a:r>
              <a:rPr lang="zh-CN" altLang="en-US" b="1" dirty="0"/>
              <a:t>怎麽樣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1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11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225134" y="5336508"/>
            <a:ext cx="3044674" cy="461665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How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was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the</a:t>
            </a:r>
            <a:r>
              <a:rPr lang="zh-CN" altLang="en-US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>
                <a:solidFill>
                  <a:schemeClr val="bg1"/>
                </a:solidFill>
              </a:rPr>
              <a:t>taste?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Audio Recording Nov 11, 2024 at 1:23:50 PM">
            <a:hlinkClick r:id="" action="ppaction://media"/>
            <a:extLst>
              <a:ext uri="{FF2B5EF4-FFF2-40B4-BE49-F238E27FC236}">
                <a16:creationId xmlns:a16="http://schemas.microsoft.com/office/drawing/2014/main" id="{CB792411-EDE1-DC77-8440-A427C3A7BC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8411" y="5054447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7800B-EDDD-495B-AE8B-3753D1BCC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7429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味道</a:t>
            </a:r>
            <a:r>
              <a:rPr lang="zh-CN" altLang="en-US" b="1" dirty="0">
                <a:solidFill>
                  <a:srgbClr val="002060"/>
                </a:solidFill>
              </a:rPr>
              <a:t>怎麽樣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0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1366208" y="562232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How (was…)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58" y="2625646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:24:07 PM">
            <a:hlinkClick r:id="" action="ppaction://media"/>
            <a:extLst>
              <a:ext uri="{FF2B5EF4-FFF2-40B4-BE49-F238E27FC236}">
                <a16:creationId xmlns:a16="http://schemas.microsoft.com/office/drawing/2014/main" id="{78BD14A0-111F-2922-8777-C8CC2D73B1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5200" y="5477531"/>
            <a:ext cx="8128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147520-16A1-79C8-4C45-3AE6CABA5F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15613" y="882555"/>
            <a:ext cx="1587690" cy="15876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CEF248-7977-6805-6099-A474BF09A3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3605" y="928774"/>
            <a:ext cx="1587690" cy="1587690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150B817-DEE2-4DE2-5272-697B31A6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7934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D882-BBB8-B2F5-7C29-A75BB9C5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他們</a:t>
            </a:r>
            <a:r>
              <a:rPr lang="zh-CN" altLang="en-US" b="1" dirty="0">
                <a:solidFill>
                  <a:srgbClr val="002060"/>
                </a:solidFill>
              </a:rPr>
              <a:t>只</a:t>
            </a:r>
            <a:r>
              <a:rPr lang="zh-CN" altLang="en-US" b="1" dirty="0"/>
              <a:t>點頭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D9CEA-3F8C-DE75-5175-EDBC9412A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384" y="184187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ACF246-EF23-0D49-E258-F79ECCAD4561}"/>
              </a:ext>
            </a:extLst>
          </p:cNvPr>
          <p:cNvSpPr txBox="1"/>
          <p:nvPr/>
        </p:nvSpPr>
        <p:spPr>
          <a:xfrm>
            <a:off x="1115783" y="543613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only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Nov 11, 2024 at 1:25:18 PM">
            <a:hlinkClick r:id="" action="ppaction://media"/>
            <a:extLst>
              <a:ext uri="{FF2B5EF4-FFF2-40B4-BE49-F238E27FC236}">
                <a16:creationId xmlns:a16="http://schemas.microsoft.com/office/drawing/2014/main" id="{50B906F2-FCD6-9DA4-AE70-979D80118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20015" y="5291346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474CA3-D80B-8C29-8529-EB8975724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4332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他們只</a:t>
            </a:r>
            <a:r>
              <a:rPr lang="zh-CN" altLang="en-US" b="1" dirty="0">
                <a:solidFill>
                  <a:srgbClr val="002060"/>
                </a:solidFill>
              </a:rPr>
              <a:t>點頭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1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11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342936" y="545297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nod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Nov 11, 2024 at 1:25:42 PM">
            <a:hlinkClick r:id="" action="ppaction://media"/>
            <a:extLst>
              <a:ext uri="{FF2B5EF4-FFF2-40B4-BE49-F238E27FC236}">
                <a16:creationId xmlns:a16="http://schemas.microsoft.com/office/drawing/2014/main" id="{1B0C6F49-89CB-5532-9002-854977BA7C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3564" y="5308188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F71F1D-EBE9-B8E7-525D-D2B0CB4F5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211" y="475979"/>
            <a:ext cx="1759627" cy="1765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6BBA6C-930D-F59C-7BFA-7189D6136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2554" y="475979"/>
            <a:ext cx="1759627" cy="1759627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4F4B7D2-8907-9B8D-A7A7-B63510E4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6736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不説話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42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50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682260" y="5667545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Keep silent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48D5DBE1-FCFA-272C-1E5B-FB27C9F33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50" y="2633614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:20:53 PM">
            <a:hlinkClick r:id="" action="ppaction://media"/>
            <a:extLst>
              <a:ext uri="{FF2B5EF4-FFF2-40B4-BE49-F238E27FC236}">
                <a16:creationId xmlns:a16="http://schemas.microsoft.com/office/drawing/2014/main" id="{D5DDC11A-2A86-40F6-CEAF-13E45FAF3F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87610" y="5377965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1EB2A2-E342-6C58-9D41-D4345D0DD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4950" y="991888"/>
            <a:ext cx="1625790" cy="16257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9A5EFB-2116-6990-0E68-10C8ADA552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19555" y="991888"/>
            <a:ext cx="1625790" cy="162579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83864EC-BBC8-B7EF-08D8-34E8B990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7789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跟</a:t>
            </a:r>
            <a:r>
              <a:rPr lang="zh-CN" altLang="en-US" b="1" dirty="0">
                <a:solidFill>
                  <a:srgbClr val="002060"/>
                </a:solidFill>
              </a:rPr>
              <a:t>服務員</a:t>
            </a:r>
            <a:r>
              <a:rPr lang="zh-CN" altLang="en-US" b="1" dirty="0"/>
              <a:t>說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9BC246-E752-B92B-7554-D28335B79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965781" y="5227184"/>
            <a:ext cx="3344678" cy="954107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Tell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Waiter/waitress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9" y="2349925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2:34:09 PM">
            <a:hlinkClick r:id="" action="ppaction://media"/>
            <a:extLst>
              <a:ext uri="{FF2B5EF4-FFF2-40B4-BE49-F238E27FC236}">
                <a16:creationId xmlns:a16="http://schemas.microsoft.com/office/drawing/2014/main" id="{EBB6D3B9-C64E-0139-F0B0-EFB19BBC78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25325" y="5162263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9AF8C-C2C9-9C58-937D-79064C8AC3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9860" y="841612"/>
            <a:ext cx="1404582" cy="1404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99B47-B118-6C97-8CB8-E4DD444C0F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3917" y="841612"/>
            <a:ext cx="1404582" cy="140458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3BE79-E006-4CDE-05F7-DA385220F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9124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原來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1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11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342936" y="531784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It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turns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out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that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Nov 11, 2024 at 1:19:27 PM">
            <a:hlinkClick r:id="" action="ppaction://media"/>
            <a:extLst>
              <a:ext uri="{FF2B5EF4-FFF2-40B4-BE49-F238E27FC236}">
                <a16:creationId xmlns:a16="http://schemas.microsoft.com/office/drawing/2014/main" id="{85422DA2-8A9B-433D-3DBC-6B94AA302D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78010" y="5173056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361E6D-FE41-19CE-B6CC-3100C89EBF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1357" y="768301"/>
            <a:ext cx="1554707" cy="1554707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2475FEE-6740-759E-576D-4FE43F99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4173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他們</a:t>
            </a:r>
            <a:r>
              <a:rPr lang="zh-CN" altLang="en-US" b="1" dirty="0">
                <a:solidFill>
                  <a:srgbClr val="002060"/>
                </a:solidFill>
              </a:rPr>
              <a:t>習慣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1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11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115783" y="5678490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Be used to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D9DDDE-BE22-4510-554F-01D6704B2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219" y="890503"/>
            <a:ext cx="1423916" cy="1423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A76E76-8B61-80D5-5592-C5CCB2E2A4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6753" y="890503"/>
            <a:ext cx="1423916" cy="1423916"/>
          </a:xfrm>
          <a:prstGeom prst="rect">
            <a:avLst/>
          </a:prstGeom>
        </p:spPr>
      </p:pic>
      <p:pic>
        <p:nvPicPr>
          <p:cNvPr id="11" name="Audio Recording Nov 11, 2024 at 1:19:08 PM">
            <a:hlinkClick r:id="" action="ppaction://media"/>
            <a:extLst>
              <a:ext uri="{FF2B5EF4-FFF2-40B4-BE49-F238E27FC236}">
                <a16:creationId xmlns:a16="http://schemas.microsoft.com/office/drawing/2014/main" id="{E4804BA0-E3E7-FB6F-A521-4BD28E85C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41339" y="5533700"/>
            <a:ext cx="812800" cy="8128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F9644FB-A0C9-6F15-A425-932F06F6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8514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不習慣</a:t>
            </a:r>
            <a:r>
              <a:rPr lang="zh-CN" altLang="en-US" b="1" dirty="0">
                <a:solidFill>
                  <a:srgbClr val="002060"/>
                </a:solidFill>
              </a:rPr>
              <a:t>吃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94" y="2197943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1115783" y="537519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eat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Nov 11, 2024 at 12:49:17 PM">
            <a:hlinkClick r:id="" action="ppaction://media"/>
            <a:extLst>
              <a:ext uri="{FF2B5EF4-FFF2-40B4-BE49-F238E27FC236}">
                <a16:creationId xmlns:a16="http://schemas.microsoft.com/office/drawing/2014/main" id="{81F32857-476C-8021-4534-6156C5216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0952" y="521637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F44EC8-A6AB-4B3F-91A4-E6F12387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66765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辣的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11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12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215804" y="5401822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Spicy 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food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Nov 11, 2024 at 12:50:10 PM">
            <a:hlinkClick r:id="" action="ppaction://media"/>
            <a:extLst>
              <a:ext uri="{FF2B5EF4-FFF2-40B4-BE49-F238E27FC236}">
                <a16:creationId xmlns:a16="http://schemas.microsoft.com/office/drawing/2014/main" id="{6DD4529A-7139-3CAB-7DCA-462F7A490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71185" y="5159063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32F2B-69D8-FC10-1CF8-0305706F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90147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4CB4-C094-D9A9-D836-3C074304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可是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E4625-B853-F2F1-8DB4-20BFF976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47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18724-0C7D-4DF3-122A-4F147716F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47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3918C-792A-2A41-6575-3DE749416883}"/>
              </a:ext>
            </a:extLst>
          </p:cNvPr>
          <p:cNvSpPr txBox="1"/>
          <p:nvPr/>
        </p:nvSpPr>
        <p:spPr>
          <a:xfrm>
            <a:off x="1225135" y="544847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but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Nov 11, 2024 at 12:49:53 PM">
            <a:hlinkClick r:id="" action="ppaction://media"/>
            <a:extLst>
              <a:ext uri="{FF2B5EF4-FFF2-40B4-BE49-F238E27FC236}">
                <a16:creationId xmlns:a16="http://schemas.microsoft.com/office/drawing/2014/main" id="{209DB283-DD24-D432-5C3A-C52900363F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32823" y="5285757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CBA380-9406-0D59-2FE9-B77907A73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9113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CECF5-3655-A888-6346-11BE3D14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不習慣</a:t>
            </a:r>
            <a:r>
              <a:rPr lang="zh-CN" altLang="en-US" b="1" dirty="0"/>
              <a:t>吃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86677D-6ACD-6756-ECBD-317B1424D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3" y="2143448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53" y="214344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3D60A-6EEF-AFC2-B99C-A3DFD0E03636}"/>
              </a:ext>
            </a:extLst>
          </p:cNvPr>
          <p:cNvSpPr txBox="1"/>
          <p:nvPr/>
        </p:nvSpPr>
        <p:spPr>
          <a:xfrm>
            <a:off x="1115783" y="5521358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Not be used to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C0E13BE-A572-16D5-DAB2-266C3EC55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29" y="2143448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2:49:40 PM">
            <a:hlinkClick r:id="" action="ppaction://media"/>
            <a:extLst>
              <a:ext uri="{FF2B5EF4-FFF2-40B4-BE49-F238E27FC236}">
                <a16:creationId xmlns:a16="http://schemas.microsoft.com/office/drawing/2014/main" id="{6AE5340A-C4E6-3385-4407-C436FBEB5C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20443" y="5376568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1679A4-8842-5BB3-5966-D051C44505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6586" y="522013"/>
            <a:ext cx="1423916" cy="14239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59CE62-73EA-0525-5A6C-076250D311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6120" y="522013"/>
            <a:ext cx="1423916" cy="1423916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F59956D-141B-220E-8A5D-CED311D6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78035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C905-70CF-5639-9F18-93014ECDF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不習慣</a:t>
            </a:r>
            <a:r>
              <a:rPr lang="zh-CN" altLang="en-US" b="1" dirty="0">
                <a:solidFill>
                  <a:srgbClr val="002060"/>
                </a:solidFill>
              </a:rPr>
              <a:t>吃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86E27E-4755-DD06-3B35-652D2E400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94" y="2197943"/>
            <a:ext cx="1905000" cy="1905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1D45BD-8BD7-D414-E46D-627B28A2F157}"/>
              </a:ext>
            </a:extLst>
          </p:cNvPr>
          <p:cNvSpPr txBox="1"/>
          <p:nvPr/>
        </p:nvSpPr>
        <p:spPr>
          <a:xfrm>
            <a:off x="1115783" y="5375191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eat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Nov 11, 2024 at 12:49:17 PM">
            <a:hlinkClick r:id="" action="ppaction://media"/>
            <a:extLst>
              <a:ext uri="{FF2B5EF4-FFF2-40B4-BE49-F238E27FC236}">
                <a16:creationId xmlns:a16="http://schemas.microsoft.com/office/drawing/2014/main" id="{81F32857-476C-8021-4534-6156C5216B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0952" y="5216371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F2281E-E0B5-FFE8-D0CE-A62E32AC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97177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FBA9-2A3A-6FF6-2C8E-6CE6DB78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又麻又辣的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20B22-64FC-D2BA-C66B-5B1E8C8B78D5}"/>
              </a:ext>
            </a:extLst>
          </p:cNvPr>
          <p:cNvSpPr txBox="1"/>
          <p:nvPr/>
        </p:nvSpPr>
        <p:spPr>
          <a:xfrm>
            <a:off x="381067" y="5340325"/>
            <a:ext cx="5231457" cy="40011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Both</a:t>
            </a:r>
            <a:r>
              <a:rPr lang="zh-CN" altLang="en-US" sz="2000" dirty="0">
                <a:solidFill>
                  <a:schemeClr val="bg1"/>
                </a:solidFill>
              </a:rPr>
              <a:t> </a:t>
            </a:r>
            <a:r>
              <a:rPr lang="en-US" altLang="zh-CN" sz="2000" dirty="0">
                <a:solidFill>
                  <a:schemeClr val="bg1"/>
                </a:solidFill>
              </a:rPr>
              <a:t>numbingly hot and spicy </a:t>
            </a:r>
            <a:r>
              <a:rPr lang="zh-CN" altLang="en-US" sz="2000" dirty="0">
                <a:solidFill>
                  <a:schemeClr val="bg1"/>
                </a:solidFill>
              </a:rPr>
              <a:t>（</a:t>
            </a:r>
            <a:r>
              <a:rPr lang="en-US" altLang="zh-CN" sz="2000" dirty="0">
                <a:solidFill>
                  <a:schemeClr val="bg1"/>
                </a:solidFill>
              </a:rPr>
              <a:t>food</a:t>
            </a:r>
            <a:r>
              <a:rPr lang="zh-CN" altLang="en-US" sz="2000" dirty="0">
                <a:solidFill>
                  <a:schemeClr val="bg1"/>
                </a:solidFill>
              </a:rPr>
              <a:t>）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71" y="903159"/>
            <a:ext cx="1917264" cy="1917264"/>
          </a:xfr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40" y="905580"/>
            <a:ext cx="1914843" cy="19148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80" y="905580"/>
            <a:ext cx="1914844" cy="19148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748" y="905580"/>
            <a:ext cx="1905000" cy="1905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02" y="2897842"/>
            <a:ext cx="1905000" cy="1905000"/>
          </a:xfrm>
          <a:prstGeom prst="rect">
            <a:avLst/>
          </a:prstGeom>
        </p:spPr>
      </p:pic>
      <p:pic>
        <p:nvPicPr>
          <p:cNvPr id="4" name="Audio Recording Nov 11, 2024 at 12:49:09 PM">
            <a:hlinkClick r:id="" action="ppaction://media"/>
            <a:extLst>
              <a:ext uri="{FF2B5EF4-FFF2-40B4-BE49-F238E27FC236}">
                <a16:creationId xmlns:a16="http://schemas.microsoft.com/office/drawing/2014/main" id="{1EFF9EEF-5BFB-EC72-63FA-F6872D75D0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15540" y="5169348"/>
            <a:ext cx="812800" cy="8128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645EF2-F773-1D73-0F4A-126027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47978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C288-2320-5A76-4E81-190CA03E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和</a:t>
            </a:r>
            <a:r>
              <a:rPr lang="zh-CN" altLang="en-US" b="1" dirty="0"/>
              <a:t>他們說中文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D20CB-8A8A-C10A-F234-FDFC09CD9B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924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022C7-973A-95AB-73AC-8C9BCB4166AB}"/>
              </a:ext>
            </a:extLst>
          </p:cNvPr>
          <p:cNvSpPr txBox="1"/>
          <p:nvPr/>
        </p:nvSpPr>
        <p:spPr>
          <a:xfrm>
            <a:off x="1253126" y="5299186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To 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sb.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r>
              <a:rPr lang="en-US" altLang="zh-CN" sz="2800" dirty="0">
                <a:solidFill>
                  <a:schemeClr val="bg1"/>
                </a:solidFill>
              </a:rPr>
              <a:t>+V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Audio Recording Nov 11, 2024 at 12:41:01 PM">
            <a:hlinkClick r:id="" action="ppaction://media"/>
            <a:extLst>
              <a:ext uri="{FF2B5EF4-FFF2-40B4-BE49-F238E27FC236}">
                <a16:creationId xmlns:a16="http://schemas.microsoft.com/office/drawing/2014/main" id="{0760174C-9F1B-1437-A3DE-3A99A712B5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8058" y="4978878"/>
            <a:ext cx="812800" cy="8128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E39F0-9A7F-FC54-81E4-2928A6EF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359009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4A95-225B-F038-3F33-1104185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和他們</a:t>
            </a:r>
            <a:r>
              <a:rPr lang="zh-CN" altLang="en-US" b="1" dirty="0">
                <a:solidFill>
                  <a:srgbClr val="002060"/>
                </a:solidFill>
              </a:rPr>
              <a:t>說中文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11" y="1917580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2DEF2-25DE-59DE-D645-AE90055873A2}"/>
              </a:ext>
            </a:extLst>
          </p:cNvPr>
          <p:cNvSpPr txBox="1"/>
          <p:nvPr/>
        </p:nvSpPr>
        <p:spPr>
          <a:xfrm>
            <a:off x="452916" y="5500666"/>
            <a:ext cx="393469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Say/speak in Chinese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11" y="1915131"/>
            <a:ext cx="1905000" cy="1905000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DE58E1B-C9EF-CDC7-C477-AF7649E07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11" y="1915131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67E516-38FC-1F22-1577-7CAA647B94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1011" y="278487"/>
            <a:ext cx="1625790" cy="1625790"/>
          </a:xfrm>
          <a:prstGeom prst="rect">
            <a:avLst/>
          </a:prstGeom>
        </p:spPr>
      </p:pic>
      <p:pic>
        <p:nvPicPr>
          <p:cNvPr id="9" name="Audio Recording Nov 11, 2024 at 12:41:36 PM">
            <a:hlinkClick r:id="" action="ppaction://media"/>
            <a:extLst>
              <a:ext uri="{FF2B5EF4-FFF2-40B4-BE49-F238E27FC236}">
                <a16:creationId xmlns:a16="http://schemas.microsoft.com/office/drawing/2014/main" id="{08B40A8C-39DD-F4A9-FDCB-6BFA7BDEFE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92327" y="5355876"/>
            <a:ext cx="812800" cy="8128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A510685-9CBA-F6BF-59E8-658DC09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21487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4CB4-C094-D9A9-D836-3C074304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可是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CE4625-B853-F2F1-8DB4-20BFF976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047" y="2625646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F18724-0C7D-4DF3-122A-4F147716FA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47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53918C-792A-2A41-6575-3DE749416883}"/>
              </a:ext>
            </a:extLst>
          </p:cNvPr>
          <p:cNvSpPr txBox="1"/>
          <p:nvPr/>
        </p:nvSpPr>
        <p:spPr>
          <a:xfrm>
            <a:off x="1115783" y="5329587"/>
            <a:ext cx="3044674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but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Audio Recording Nov 11, 2024 at 12:41:55 PM">
            <a:hlinkClick r:id="" action="ppaction://media"/>
            <a:extLst>
              <a:ext uri="{FF2B5EF4-FFF2-40B4-BE49-F238E27FC236}">
                <a16:creationId xmlns:a16="http://schemas.microsoft.com/office/drawing/2014/main" id="{5FB5F7B3-9CE7-25D5-8875-9BC46B592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06961" y="5166868"/>
            <a:ext cx="812800" cy="8128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C655F-FA07-805F-4480-F93A874A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8881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E23-55E2-B1F0-F3BA-D4A80850A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2" y="2349925"/>
            <a:ext cx="3498979" cy="2456442"/>
          </a:xfrm>
        </p:spPr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覺得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29284-BFBB-909C-2273-7F4A8E6E7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47" y="2618928"/>
            <a:ext cx="1905000" cy="1905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455761-42EC-EF18-511F-76D976913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447" y="261892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B367D4-FC0C-7A97-288F-1C9222CB2592}"/>
              </a:ext>
            </a:extLst>
          </p:cNvPr>
          <p:cNvSpPr txBox="1"/>
          <p:nvPr/>
        </p:nvSpPr>
        <p:spPr>
          <a:xfrm>
            <a:off x="826405" y="5449181"/>
            <a:ext cx="3708351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Think/feel like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Audio Recording Nov 11, 2024 at 12:31:16 PM">
            <a:hlinkClick r:id="" action="ppaction://media"/>
            <a:extLst>
              <a:ext uri="{FF2B5EF4-FFF2-40B4-BE49-F238E27FC236}">
                <a16:creationId xmlns:a16="http://schemas.microsoft.com/office/drawing/2014/main" id="{1E04BA2E-3A10-2FCE-6503-0B8E5C6E7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26085" y="5304391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6158E2-05FE-3E76-2EF8-45A82F769E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7578" y="979157"/>
            <a:ext cx="1587690" cy="158769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20636-1539-90E2-9F97-2226B83BC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1050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0839-3DCA-AFBB-A31A-C8A40D8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服務員</a:t>
            </a:r>
            <a:r>
              <a:rPr lang="zh-CN" altLang="en-US" b="1" dirty="0"/>
              <a:t>說得太快了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9BC246-E752-B92B-7554-D28335B79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9" y="2349925"/>
            <a:ext cx="1905000" cy="1905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9" y="2349925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920039-E6E3-065D-FAB7-09BC704BBDA8}"/>
              </a:ext>
            </a:extLst>
          </p:cNvPr>
          <p:cNvSpPr txBox="1"/>
          <p:nvPr/>
        </p:nvSpPr>
        <p:spPr>
          <a:xfrm>
            <a:off x="567559" y="5341485"/>
            <a:ext cx="7189075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The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Waiter/waitress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speaks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too</a:t>
            </a:r>
            <a:r>
              <a:rPr lang="zh-CN" altLang="en-US" sz="2800" dirty="0">
                <a:solidFill>
                  <a:schemeClr val="bg1"/>
                </a:solidFill>
              </a:rPr>
              <a:t> </a:t>
            </a:r>
            <a:r>
              <a:rPr lang="en-US" altLang="zh-CN" sz="2800" dirty="0">
                <a:solidFill>
                  <a:schemeClr val="bg1"/>
                </a:solidFill>
              </a:rPr>
              <a:t>fast.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A8F52CD-69BB-DE24-CAF7-77E060BF21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99" y="2349925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A9272B-3F3B-5399-E937-E3C70BA91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9860" y="841612"/>
            <a:ext cx="1404582" cy="1404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73EF35-F7E7-6D1D-E157-6FD81600B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3917" y="841612"/>
            <a:ext cx="1404582" cy="1404582"/>
          </a:xfrm>
          <a:prstGeom prst="rect">
            <a:avLst/>
          </a:prstGeom>
        </p:spPr>
      </p:pic>
      <p:pic>
        <p:nvPicPr>
          <p:cNvPr id="10" name="Audio Recording Nov 11, 2024 at 12:42:41 PM">
            <a:hlinkClick r:id="" action="ppaction://media"/>
            <a:extLst>
              <a:ext uri="{FF2B5EF4-FFF2-40B4-BE49-F238E27FC236}">
                <a16:creationId xmlns:a16="http://schemas.microsoft.com/office/drawing/2014/main" id="{10107ADB-1472-7C73-BB64-CA815329A3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26825" y="5051905"/>
            <a:ext cx="812800" cy="8128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AAFCB0A-0553-4BC6-58C7-4452E337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127385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4A95-225B-F038-3F33-11041850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2060"/>
                </a:solidFill>
              </a:rPr>
              <a:t>說得</a:t>
            </a:r>
            <a:r>
              <a:rPr lang="zh-CN" altLang="en-US" b="1" dirty="0">
                <a:solidFill>
                  <a:schemeClr val="bg1"/>
                </a:solidFill>
              </a:rPr>
              <a:t>太快了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24" y="2625646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2DEF2-25DE-59DE-D645-AE90055873A2}"/>
              </a:ext>
            </a:extLst>
          </p:cNvPr>
          <p:cNvSpPr txBox="1"/>
          <p:nvPr/>
        </p:nvSpPr>
        <p:spPr>
          <a:xfrm>
            <a:off x="272464" y="5374812"/>
            <a:ext cx="5033473" cy="523220"/>
          </a:xfrm>
          <a:prstGeom prst="rect">
            <a:avLst/>
          </a:prstGeom>
          <a:solidFill>
            <a:srgbClr val="00A1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Say/speak </a:t>
            </a:r>
            <a:r>
              <a:rPr lang="zh-CN" altLang="en-US" sz="2800" dirty="0">
                <a:solidFill>
                  <a:schemeClr val="bg1"/>
                </a:solidFill>
              </a:rPr>
              <a:t>（</a:t>
            </a:r>
            <a:r>
              <a:rPr lang="en-US" altLang="zh-CN" sz="2800" dirty="0">
                <a:solidFill>
                  <a:schemeClr val="bg1"/>
                </a:solidFill>
              </a:rPr>
              <a:t>+ complements</a:t>
            </a:r>
            <a:r>
              <a:rPr lang="zh-CN" altLang="en-US" sz="2800" dirty="0">
                <a:solidFill>
                  <a:schemeClr val="bg1"/>
                </a:solidFill>
              </a:rPr>
              <a:t>）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62C5A53-66CA-114D-794B-7A6CCE755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85" y="2625646"/>
            <a:ext cx="1905000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F36A01-5EA5-9CE5-0472-1857B4285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973" y="878988"/>
            <a:ext cx="1625790" cy="1625790"/>
          </a:xfrm>
          <a:prstGeom prst="rect">
            <a:avLst/>
          </a:prstGeom>
        </p:spPr>
      </p:pic>
      <p:pic>
        <p:nvPicPr>
          <p:cNvPr id="8" name="Audio Recording Nov 11, 2024 at 12:43:18 PM">
            <a:hlinkClick r:id="" action="ppaction://media"/>
            <a:extLst>
              <a:ext uri="{FF2B5EF4-FFF2-40B4-BE49-F238E27FC236}">
                <a16:creationId xmlns:a16="http://schemas.microsoft.com/office/drawing/2014/main" id="{01FAC3FA-B5D1-D640-8ACB-E4F7CBD963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5002" y="5166212"/>
            <a:ext cx="812800" cy="8128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8A7A976-145D-B2DA-3993-96C97046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Ling Yan</a:t>
            </a:r>
          </a:p>
        </p:txBody>
      </p:sp>
    </p:spTree>
    <p:extLst>
      <p:ext uri="{BB962C8B-B14F-4D97-AF65-F5344CB8AC3E}">
        <p14:creationId xmlns:p14="http://schemas.microsoft.com/office/powerpoint/2010/main" val="6924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{F16C413E-0A3A-CC4D-9C95-9B5E57E77D86}tf16401369</Template>
  <TotalTime>96242</TotalTime>
  <Words>315</Words>
  <Application>Microsoft Macintosh PowerPoint</Application>
  <PresentationFormat>Widescreen</PresentationFormat>
  <Paragraphs>110</Paragraphs>
  <Slides>37</Slides>
  <Notes>0</Notes>
  <HiddenSlides>0</HiddenSlides>
  <MMClips>37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Calibri Light</vt:lpstr>
      <vt:lpstr>Rockwell</vt:lpstr>
      <vt:lpstr>Wingdings</vt:lpstr>
      <vt:lpstr>Atlas</vt:lpstr>
      <vt:lpstr>第五課</vt:lpstr>
      <vt:lpstr>中餐館/馆</vt:lpstr>
      <vt:lpstr>跟服務員說</vt:lpstr>
      <vt:lpstr>和他們說中文</vt:lpstr>
      <vt:lpstr>和他們說中文</vt:lpstr>
      <vt:lpstr>可是</vt:lpstr>
      <vt:lpstr>覺得</vt:lpstr>
      <vt:lpstr>服務員說得太快了</vt:lpstr>
      <vt:lpstr>說得太快了</vt:lpstr>
      <vt:lpstr>說得太快了</vt:lpstr>
      <vt:lpstr>請她</vt:lpstr>
      <vt:lpstr>說得太快了</vt:lpstr>
      <vt:lpstr>說得慢一點兒</vt:lpstr>
      <vt:lpstr>最後</vt:lpstr>
      <vt:lpstr>他們</vt:lpstr>
      <vt:lpstr>他們點了</vt:lpstr>
      <vt:lpstr>麻婆豆腐</vt:lpstr>
      <vt:lpstr>酸菜魚</vt:lpstr>
      <vt:lpstr>還要了一個</vt:lpstr>
      <vt:lpstr>還要了一個</vt:lpstr>
      <vt:lpstr>一個酸辣湯</vt:lpstr>
      <vt:lpstr>吃完後</vt:lpstr>
      <vt:lpstr>跟服務員說</vt:lpstr>
      <vt:lpstr>問他們</vt:lpstr>
      <vt:lpstr>味道怎麽樣</vt:lpstr>
      <vt:lpstr>味道怎麽樣</vt:lpstr>
      <vt:lpstr>他們只點頭</vt:lpstr>
      <vt:lpstr>他們只點頭</vt:lpstr>
      <vt:lpstr>不説話</vt:lpstr>
      <vt:lpstr>原來</vt:lpstr>
      <vt:lpstr>他們習慣</vt:lpstr>
      <vt:lpstr>不習慣吃</vt:lpstr>
      <vt:lpstr>辣的</vt:lpstr>
      <vt:lpstr>可是</vt:lpstr>
      <vt:lpstr>不習慣吃</vt:lpstr>
      <vt:lpstr>不習慣吃</vt:lpstr>
      <vt:lpstr>又麻又辣的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19173854150</dc:creator>
  <cp:keywords/>
  <dc:description/>
  <cp:lastModifiedBy>19173854150</cp:lastModifiedBy>
  <cp:revision>270</cp:revision>
  <dcterms:created xsi:type="dcterms:W3CDTF">2023-09-12T22:19:26Z</dcterms:created>
  <dcterms:modified xsi:type="dcterms:W3CDTF">2025-01-13T02:57:38Z</dcterms:modified>
  <cp:category/>
</cp:coreProperties>
</file>