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5"/>
  </p:notesMasterIdLst>
  <p:sldIdLst>
    <p:sldId id="408" r:id="rId2"/>
    <p:sldId id="409" r:id="rId3"/>
    <p:sldId id="476" r:id="rId4"/>
    <p:sldId id="258" r:id="rId5"/>
    <p:sldId id="262" r:id="rId6"/>
    <p:sldId id="259" r:id="rId7"/>
    <p:sldId id="410" r:id="rId8"/>
    <p:sldId id="412" r:id="rId9"/>
    <p:sldId id="257" r:id="rId10"/>
    <p:sldId id="387" r:id="rId11"/>
    <p:sldId id="413" r:id="rId12"/>
    <p:sldId id="414" r:id="rId13"/>
    <p:sldId id="415" r:id="rId14"/>
    <p:sldId id="417" r:id="rId15"/>
    <p:sldId id="418" r:id="rId16"/>
    <p:sldId id="419" r:id="rId17"/>
    <p:sldId id="263" r:id="rId18"/>
    <p:sldId id="420" r:id="rId19"/>
    <p:sldId id="421" r:id="rId20"/>
    <p:sldId id="264" r:id="rId21"/>
    <p:sldId id="260" r:id="rId22"/>
    <p:sldId id="422" r:id="rId23"/>
    <p:sldId id="424" r:id="rId24"/>
    <p:sldId id="425" r:id="rId25"/>
    <p:sldId id="265" r:id="rId26"/>
    <p:sldId id="426" r:id="rId27"/>
    <p:sldId id="427" r:id="rId28"/>
    <p:sldId id="266" r:id="rId29"/>
    <p:sldId id="428" r:id="rId30"/>
    <p:sldId id="429" r:id="rId31"/>
    <p:sldId id="430" r:id="rId32"/>
    <p:sldId id="431" r:id="rId33"/>
    <p:sldId id="43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25" clrIdx="0">
    <p:extLst>
      <p:ext uri="{19B8F6BF-5375-455C-9EA6-DF929625EA0E}">
        <p15:presenceInfo xmlns:p15="http://schemas.microsoft.com/office/powerpoint/2012/main" userId="829ada101f0611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505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6143"/>
  </p:normalViewPr>
  <p:slideViewPr>
    <p:cSldViewPr snapToGrid="0">
      <p:cViewPr varScale="1">
        <p:scale>
          <a:sx n="122" d="100"/>
          <a:sy n="122" d="100"/>
        </p:scale>
        <p:origin x="3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1:05.264" idx="12">
    <p:pos x="10" y="10"/>
    <p:text>formal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1:21.113" idx="13">
    <p:pos x="10" y="10"/>
    <p:text>the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1:38.550" idx="14">
    <p:pos x="10" y="10"/>
    <p:text>to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1:54.435" idx="15">
    <p:pos x="10" y="10"/>
    <p:text>的字短语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2:05.250" idx="16">
    <p:pos x="10" y="10"/>
    <p:text>口语（spoken）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2:19.118" idx="17">
    <p:pos x="10" y="10"/>
    <p:text>then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2:40.815" idx="18">
    <p:pos x="10" y="10"/>
    <p:text>as soon as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2:58.672" idx="19">
    <p:pos x="10" y="10"/>
    <p:text>左侧添加完整句式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3:16.942" idx="20">
    <p:pos x="10" y="10"/>
    <p:text>男女性别的单词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BE489-E1E8-3B4D-872B-C8C4DD3C5210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17AAF-9015-DE42-A84B-942CABC1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6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09B5609-DDCC-A347-9187-0C514EC9AA61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78E8-0247-3044-A937-A9CF656058FA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6A6C62-D924-674C-AEAA-E5426B2B634A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F819-3E71-2A40-B074-A3FBC638DB06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2C2A969-505A-C044-96EB-C7F3A187C37D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7289FF5-3011-B442-9987-961534541AAB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222AD1E-89F7-164E-87E2-466DD183A4D5}" type="datetime1">
              <a:rPr lang="en-US" smtClean="0"/>
              <a:t>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655B-F497-3647-AE13-4E1CD8646002}" type="datetime1">
              <a:rPr lang="en-US" smtClean="0"/>
              <a:t>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E6E18E7-D017-3E42-9FE5-0BA47EF8FA1A}" type="datetime1">
              <a:rPr lang="en-US" smtClean="0"/>
              <a:t>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8D00-1AEE-F34C-B384-97F189ACD8A1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037FC8-2222-4F45-9FA0-63A43FF9C90B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50A7D-2F50-D34A-A439-AD493645E372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8.m4a"/><Relationship Id="rId7" Type="http://schemas.openxmlformats.org/officeDocument/2006/relationships/image" Target="../media/image27.gif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6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0.m4a"/><Relationship Id="rId7" Type="http://schemas.openxmlformats.org/officeDocument/2006/relationships/image" Target="../media/image29.gif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8.gif"/><Relationship Id="rId11" Type="http://schemas.openxmlformats.org/officeDocument/2006/relationships/image" Target="../media/image31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gif"/><Relationship Id="rId4" Type="http://schemas.openxmlformats.org/officeDocument/2006/relationships/audio" Target="../media/media20.m4a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2.m4a"/><Relationship Id="rId7" Type="http://schemas.openxmlformats.org/officeDocument/2006/relationships/image" Target="../media/image32.gif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16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22.m4a"/><Relationship Id="rId9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microsoft.com/office/2007/relationships/media" Target="../media/media24.m4a"/><Relationship Id="rId7" Type="http://schemas.openxmlformats.org/officeDocument/2006/relationships/image" Target="../media/image34.gif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33.gif"/><Relationship Id="rId11" Type="http://schemas.openxmlformats.org/officeDocument/2006/relationships/comments" Target="../comments/comment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24.m4a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8.gif"/><Relationship Id="rId3" Type="http://schemas.microsoft.com/office/2007/relationships/media" Target="../media/media26.m4a"/><Relationship Id="rId7" Type="http://schemas.openxmlformats.org/officeDocument/2006/relationships/image" Target="../media/image5.gif"/><Relationship Id="rId12" Type="http://schemas.openxmlformats.org/officeDocument/2006/relationships/image" Target="../media/image37.gif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6.gif"/><Relationship Id="rId11" Type="http://schemas.openxmlformats.org/officeDocument/2006/relationships/image" Target="../media/image25.gif"/><Relationship Id="rId5" Type="http://schemas.openxmlformats.org/officeDocument/2006/relationships/slideLayout" Target="../slideLayouts/slideLayout2.xml"/><Relationship Id="rId15" Type="http://schemas.openxmlformats.org/officeDocument/2006/relationships/comments" Target="../comments/comment5.xml"/><Relationship Id="rId10" Type="http://schemas.openxmlformats.org/officeDocument/2006/relationships/image" Target="../media/image4.png"/><Relationship Id="rId4" Type="http://schemas.openxmlformats.org/officeDocument/2006/relationships/audio" Target="../media/media26.m4a"/><Relationship Id="rId9" Type="http://schemas.openxmlformats.org/officeDocument/2006/relationships/image" Target="../media/image7.gif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microsoft.com/office/2007/relationships/media" Target="../media/media28.m4a"/><Relationship Id="rId7" Type="http://schemas.openxmlformats.org/officeDocument/2006/relationships/image" Target="../media/image39.gif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38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28.m4a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microsoft.com/office/2007/relationships/media" Target="../media/media30.m4a"/><Relationship Id="rId7" Type="http://schemas.openxmlformats.org/officeDocument/2006/relationships/image" Target="../media/image42.gif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41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30.m4a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32.m4a"/><Relationship Id="rId7" Type="http://schemas.openxmlformats.org/officeDocument/2006/relationships/image" Target="../media/image4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44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2.m4a"/><Relationship Id="rId9" Type="http://schemas.openxmlformats.org/officeDocument/2006/relationships/comments" Target="../comments/commen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4.m4a"/><Relationship Id="rId7" Type="http://schemas.openxmlformats.org/officeDocument/2006/relationships/image" Target="../media/image46.gif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45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34.m4a"/><Relationship Id="rId9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36.m4a"/><Relationship Id="rId7" Type="http://schemas.openxmlformats.org/officeDocument/2006/relationships/image" Target="../media/image4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48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6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microsoft.com/office/2007/relationships/media" Target="../media/media3.m4a"/><Relationship Id="rId7" Type="http://schemas.openxmlformats.org/officeDocument/2006/relationships/image" Target="../media/image6.gif"/><Relationship Id="rId12" Type="http://schemas.openxmlformats.org/officeDocument/2006/relationships/comments" Target="../comments/commen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gif"/><Relationship Id="rId4" Type="http://schemas.openxmlformats.org/officeDocument/2006/relationships/audio" Target="../media/media3.m4a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4.png"/><Relationship Id="rId5" Type="http://schemas.openxmlformats.org/officeDocument/2006/relationships/image" Target="../media/image49.gif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9.m4a"/><Relationship Id="rId7" Type="http://schemas.openxmlformats.org/officeDocument/2006/relationships/image" Target="../media/image51.gif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50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9.m4a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microsoft.com/office/2007/relationships/media" Target="../media/media41.m4a"/><Relationship Id="rId7" Type="http://schemas.openxmlformats.org/officeDocument/2006/relationships/image" Target="../media/image39.gif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38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41.m4a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43.m4a"/><Relationship Id="rId7" Type="http://schemas.openxmlformats.org/officeDocument/2006/relationships/image" Target="../media/image4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44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3.m4a"/><Relationship Id="rId9" Type="http://schemas.openxmlformats.org/officeDocument/2006/relationships/comments" Target="../comments/commen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5.m4a"/><Relationship Id="rId7" Type="http://schemas.openxmlformats.org/officeDocument/2006/relationships/image" Target="../media/image53.gif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52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4.gif"/><Relationship Id="rId4" Type="http://schemas.openxmlformats.org/officeDocument/2006/relationships/audio" Target="../media/media45.m4a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7.m4a"/><Relationship Id="rId7" Type="http://schemas.openxmlformats.org/officeDocument/2006/relationships/image" Target="../media/image56.gif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image" Target="../media/image55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7.gif"/><Relationship Id="rId4" Type="http://schemas.openxmlformats.org/officeDocument/2006/relationships/audio" Target="../media/media47.m4a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8.m4a"/><Relationship Id="rId7" Type="http://schemas.openxmlformats.org/officeDocument/2006/relationships/image" Target="../media/image27.gif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6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48.m4a"/><Relationship Id="rId9" Type="http://schemas.openxmlformats.org/officeDocument/2006/relationships/image" Target="../media/image58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50.m4a"/><Relationship Id="rId7" Type="http://schemas.openxmlformats.org/officeDocument/2006/relationships/image" Target="../media/image4.png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image" Target="../media/image59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0.m4a"/><Relationship Id="rId9" Type="http://schemas.openxmlformats.org/officeDocument/2006/relationships/comments" Target="../comments/commen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13" Type="http://schemas.openxmlformats.org/officeDocument/2006/relationships/comments" Target="../comments/comment9.xml"/><Relationship Id="rId3" Type="http://schemas.microsoft.com/office/2007/relationships/media" Target="../media/media52.m4a"/><Relationship Id="rId7" Type="http://schemas.openxmlformats.org/officeDocument/2006/relationships/image" Target="../media/image61.gif"/><Relationship Id="rId12" Type="http://schemas.openxmlformats.org/officeDocument/2006/relationships/image" Target="../media/image64.gif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image" Target="../media/image60.gif"/><Relationship Id="rId11" Type="http://schemas.openxmlformats.org/officeDocument/2006/relationships/image" Target="../media/image63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52.m4a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6" Type="http://schemas.openxmlformats.org/officeDocument/2006/relationships/image" Target="../media/image31.gif"/><Relationship Id="rId5" Type="http://schemas.openxmlformats.org/officeDocument/2006/relationships/image" Target="../media/image4.png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4a"/><Relationship Id="rId7" Type="http://schemas.openxmlformats.org/officeDocument/2006/relationships/image" Target="../media/image11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5.m4a"/><Relationship Id="rId9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5.m4a"/><Relationship Id="rId7" Type="http://schemas.openxmlformats.org/officeDocument/2006/relationships/image" Target="../media/image22.gif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6" Type="http://schemas.openxmlformats.org/officeDocument/2006/relationships/image" Target="../media/image65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5.m4a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3" Type="http://schemas.microsoft.com/office/2007/relationships/media" Target="../media/media57.m4a"/><Relationship Id="rId7" Type="http://schemas.openxmlformats.org/officeDocument/2006/relationships/image" Target="../media/image67.gif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6" Type="http://schemas.openxmlformats.org/officeDocument/2006/relationships/image" Target="../media/image66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57.m4a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59.m4a"/><Relationship Id="rId7" Type="http://schemas.openxmlformats.org/officeDocument/2006/relationships/image" Target="../media/image4.png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6" Type="http://schemas.openxmlformats.org/officeDocument/2006/relationships/image" Target="../media/image35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9.m4a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microsoft.com/office/2007/relationships/media" Target="../media/media61.m4a"/><Relationship Id="rId7" Type="http://schemas.openxmlformats.org/officeDocument/2006/relationships/image" Target="../media/image40.gif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6" Type="http://schemas.openxmlformats.org/officeDocument/2006/relationships/image" Target="../media/image39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61.m4a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7.m4a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9.m4a"/><Relationship Id="rId7" Type="http://schemas.openxmlformats.org/officeDocument/2006/relationships/image" Target="../media/image14.gi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1.m4a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5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Relationship Id="rId9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microsoft.com/office/2007/relationships/media" Target="../media/media13.m4a"/><Relationship Id="rId7" Type="http://schemas.openxmlformats.org/officeDocument/2006/relationships/image" Target="../media/image5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6.gif"/><Relationship Id="rId11" Type="http://schemas.openxmlformats.org/officeDocument/2006/relationships/image" Target="../media/image18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13.m4a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comments" Target="../comments/comment3.xml"/><Relationship Id="rId3" Type="http://schemas.microsoft.com/office/2007/relationships/media" Target="../media/media16.m4a"/><Relationship Id="rId7" Type="http://schemas.openxmlformats.org/officeDocument/2006/relationships/image" Target="../media/image5.gif"/><Relationship Id="rId12" Type="http://schemas.openxmlformats.org/officeDocument/2006/relationships/image" Target="../media/image9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2.gif"/><Relationship Id="rId11" Type="http://schemas.openxmlformats.org/officeDocument/2006/relationships/image" Target="../media/image25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16.m4a"/><Relationship Id="rId9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463B5-6C3E-6247-BD9E-1BB8C3F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第</a:t>
            </a:r>
            <a:r>
              <a:rPr lang="zh-CN" altLang="en-US" b="1" dirty="0">
                <a:solidFill>
                  <a:srgbClr val="002060"/>
                </a:solidFill>
              </a:rPr>
              <a:t>五</a:t>
            </a:r>
            <a:r>
              <a:rPr lang="en-US" dirty="0">
                <a:solidFill>
                  <a:srgbClr val="002060"/>
                </a:solidFill>
              </a:rPr>
              <a:t>課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EB36F2-5787-A54A-A259-863AC6E3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5379" y="1851458"/>
            <a:ext cx="1905000" cy="1905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68C75-818D-6F24-1010-9AAF65E0D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379" y="1851458"/>
            <a:ext cx="190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74873-3327-3590-CA2E-10B8B8CB04BF}"/>
              </a:ext>
            </a:extLst>
          </p:cNvPr>
          <p:cNvSpPr txBox="1"/>
          <p:nvPr/>
        </p:nvSpPr>
        <p:spPr>
          <a:xfrm>
            <a:off x="1115783" y="518757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Lesson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Five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79" y="1851458"/>
            <a:ext cx="1905000" cy="1905000"/>
          </a:xfrm>
          <a:prstGeom prst="rect">
            <a:avLst/>
          </a:prstGeom>
        </p:spPr>
      </p:pic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46251" y="4943889"/>
            <a:ext cx="487363" cy="4873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EA970-6F66-5095-76B4-98F1C64B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6850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他們</a:t>
            </a:r>
            <a:r>
              <a:rPr lang="zh-CN" altLang="en-US" b="1" dirty="0"/>
              <a:t>聽説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11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11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1002206" y="5326523"/>
            <a:ext cx="327182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They hear of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51526" y="5282848"/>
            <a:ext cx="487363" cy="487363"/>
          </a:xfrm>
          <a:prstGeom prst="rect">
            <a:avLst/>
          </a:prstGeom>
        </p:spPr>
      </p:pic>
      <p:pic>
        <p:nvPicPr>
          <p:cNvPr id="6" name="Audio Recording Nov 11, 2024 at 12:23:57 PM">
            <a:hlinkClick r:id="" action="ppaction://media"/>
            <a:extLst>
              <a:ext uri="{FF2B5EF4-FFF2-40B4-BE49-F238E27FC236}">
                <a16:creationId xmlns:a16="http://schemas.microsoft.com/office/drawing/2014/main" id="{FCDEF9B7-202C-E88F-C2CE-D228A9AFF5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56379" y="5181733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A26EB-B4B5-059F-EE6D-FF6BE2E1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080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他們</a:t>
            </a:r>
            <a:r>
              <a:rPr lang="zh-CN" altLang="en-US" b="1" dirty="0">
                <a:solidFill>
                  <a:srgbClr val="002060"/>
                </a:solidFill>
              </a:rPr>
              <a:t>聽説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10" y="2209441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AD3EC-EB88-8D21-42D2-8ED8974BFC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10" y="2209441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1115783" y="526312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They heard of…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6000" y="5298981"/>
            <a:ext cx="487363" cy="487363"/>
          </a:xfrm>
          <a:prstGeom prst="rect">
            <a:avLst/>
          </a:prstGeom>
        </p:spPr>
      </p:pic>
      <p:pic>
        <p:nvPicPr>
          <p:cNvPr id="4" name="Audio Recording Nov 11, 2024 at 12:24:09 PM">
            <a:hlinkClick r:id="" action="ppaction://media"/>
            <a:extLst>
              <a:ext uri="{FF2B5EF4-FFF2-40B4-BE49-F238E27FC236}">
                <a16:creationId xmlns:a16="http://schemas.microsoft.com/office/drawing/2014/main" id="{46E9A399-5F85-BCBD-AFA4-AD8E6EB6EE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84132" y="5118334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58016-21CA-94E5-39A8-8BE21E3741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5710" y="616424"/>
            <a:ext cx="1447800" cy="144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E85676-3ADA-70C8-1FC6-F3B3BE9508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9310" y="668617"/>
            <a:ext cx="1573054" cy="1447800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66B706B-282D-6EE4-0E0B-6812D5C8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262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學校</a:t>
            </a:r>
            <a:r>
              <a:rPr lang="zh-CN" altLang="en-US" b="1" dirty="0"/>
              <a:t>附近的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15" y="2132231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15" y="2132231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826405" y="5250610"/>
            <a:ext cx="408192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school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55174" y="5131189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3DA88B-BE60-311A-7BFB-7CA004723D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3215" y="147855"/>
            <a:ext cx="1905000" cy="1905000"/>
          </a:xfrm>
          <a:prstGeom prst="rect">
            <a:avLst/>
          </a:prstGeom>
        </p:spPr>
      </p:pic>
      <p:pic>
        <p:nvPicPr>
          <p:cNvPr id="8" name="Audio Recording Nov 11, 2024 at 12:26:24 PM">
            <a:hlinkClick r:id="" action="ppaction://media"/>
            <a:extLst>
              <a:ext uri="{FF2B5EF4-FFF2-40B4-BE49-F238E27FC236}">
                <a16:creationId xmlns:a16="http://schemas.microsoft.com/office/drawing/2014/main" id="{6885622C-DAD3-7E25-75DC-5CAA26C7E7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30415" y="5105820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EB5CFC3-8124-D320-195E-E58EA8B0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909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/>
              <a:t>學校</a:t>
            </a:r>
            <a:r>
              <a:rPr lang="zh-CN" altLang="en-US" b="1" dirty="0">
                <a:solidFill>
                  <a:srgbClr val="002060"/>
                </a:solidFill>
              </a:rPr>
              <a:t>附近的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59" y="2349925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5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826405" y="5389820"/>
            <a:ext cx="3708351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Nearby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的</a:t>
            </a:r>
            <a:r>
              <a:rPr lang="en-US" altLang="zh-CN" sz="2800" dirty="0">
                <a:solidFill>
                  <a:schemeClr val="bg1"/>
                </a:solidFill>
              </a:rPr>
              <a:t>+N/in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vicinity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of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37" y="2349925"/>
            <a:ext cx="1905000" cy="1905000"/>
          </a:xfrm>
          <a:prstGeom prst="rect">
            <a:avLst/>
          </a:prstGeom>
        </p:spPr>
      </p:pic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83884" y="5379510"/>
            <a:ext cx="487363" cy="487363"/>
          </a:xfrm>
          <a:prstGeom prst="rect">
            <a:avLst/>
          </a:prstGeom>
        </p:spPr>
      </p:pic>
      <p:pic>
        <p:nvPicPr>
          <p:cNvPr id="4" name="Audio Recording Nov 11, 2024 at 12:29:57 PM">
            <a:hlinkClick r:id="" action="ppaction://media"/>
            <a:extLst>
              <a:ext uri="{FF2B5EF4-FFF2-40B4-BE49-F238E27FC236}">
                <a16:creationId xmlns:a16="http://schemas.microsoft.com/office/drawing/2014/main" id="{6E7AA56E-DF6F-94C3-03BC-1524479A1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08117" y="5124744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80CC2-8F5E-6464-4241-E243A2FB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90467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中國飯館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431163" y="5385324"/>
            <a:ext cx="441391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 restaurant</a:t>
            </a:r>
            <a:r>
              <a:rPr lang="zh-CN" altLang="en-US" sz="2800" dirty="0">
                <a:solidFill>
                  <a:schemeClr val="bg1"/>
                </a:solidFill>
              </a:rPr>
              <a:t> （</a:t>
            </a:r>
            <a:r>
              <a:rPr lang="en-US" altLang="zh-CN" sz="2800" dirty="0">
                <a:solidFill>
                  <a:schemeClr val="bg1"/>
                </a:solidFill>
              </a:rPr>
              <a:t>spoken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141" y="2339534"/>
            <a:ext cx="1917264" cy="191726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5" y="2336173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18" y="2336173"/>
            <a:ext cx="1914844" cy="191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985" y="2349925"/>
            <a:ext cx="1905000" cy="1905000"/>
          </a:xfrm>
          <a:prstGeom prst="rect">
            <a:avLst/>
          </a:prstGeom>
        </p:spPr>
      </p:pic>
      <p:pic>
        <p:nvPicPr>
          <p:cNvPr id="7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18983" y="5385324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EFFB25-0707-CBFA-31BF-48DAB26956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8983" y="545910"/>
            <a:ext cx="1804158" cy="1793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B69486-2253-F6DF-FAFF-2BEC4E6E67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9694" y="542549"/>
            <a:ext cx="1804158" cy="1793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A75EB6-D11E-311B-B043-3AB5453E1E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19259" y="545910"/>
            <a:ext cx="1790263" cy="1790263"/>
          </a:xfrm>
          <a:prstGeom prst="rect">
            <a:avLst/>
          </a:prstGeom>
        </p:spPr>
      </p:pic>
      <p:pic>
        <p:nvPicPr>
          <p:cNvPr id="15" name="Audio Recording Nov 11, 2024 at 12:28:18 PM">
            <a:hlinkClick r:id="" action="ppaction://media"/>
            <a:extLst>
              <a:ext uri="{FF2B5EF4-FFF2-40B4-BE49-F238E27FC236}">
                <a16:creationId xmlns:a16="http://schemas.microsoft.com/office/drawing/2014/main" id="{7EF5E767-1E82-F309-F2E8-640B3F85DD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83200" y="5347793"/>
            <a:ext cx="812800" cy="812800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10F5B6-E82C-69BA-C1C0-2D6C8700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57427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“</a:t>
            </a:r>
            <a:r>
              <a:rPr lang="zh-CN" altLang="en-US" b="1" dirty="0">
                <a:solidFill>
                  <a:srgbClr val="002060"/>
                </a:solidFill>
              </a:rPr>
              <a:t>老四川</a:t>
            </a:r>
            <a:r>
              <a:rPr lang="zh-CN" altLang="en-US" b="1" dirty="0"/>
              <a:t>”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33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115783" y="541332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Lao Sichuan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80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880" y="2474912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08637" y="5413324"/>
            <a:ext cx="487363" cy="487363"/>
          </a:xfrm>
          <a:prstGeom prst="rect">
            <a:avLst/>
          </a:prstGeom>
        </p:spPr>
      </p:pic>
      <p:pic>
        <p:nvPicPr>
          <p:cNvPr id="6" name="Audio Recording Nov 11, 2024 at 12:29:41 PM">
            <a:hlinkClick r:id="" action="ppaction://media"/>
            <a:extLst>
              <a:ext uri="{FF2B5EF4-FFF2-40B4-BE49-F238E27FC236}">
                <a16:creationId xmlns:a16="http://schemas.microsoft.com/office/drawing/2014/main" id="{7876964C-44F9-17B9-5A85-09B9AC1A1E7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38962" y="5227645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74CDD44-5EB1-6956-5757-1AED9CFB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63921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很有名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C34317-AE8E-0929-5407-9F492E989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92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785162" y="5362718"/>
            <a:ext cx="370591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Very famous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4C34317-AE8E-0929-5407-9F492E9890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85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4C34317-AE8E-0929-5407-9F492E9890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85" y="2474912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15037" y="5257493"/>
            <a:ext cx="487363" cy="487363"/>
          </a:xfrm>
          <a:prstGeom prst="rect">
            <a:avLst/>
          </a:prstGeom>
        </p:spPr>
      </p:pic>
      <p:pic>
        <p:nvPicPr>
          <p:cNvPr id="6" name="Audio Recording Nov 11, 2024 at 12:29:28 PM">
            <a:hlinkClick r:id="" action="ppaction://media"/>
            <a:extLst>
              <a:ext uri="{FF2B5EF4-FFF2-40B4-BE49-F238E27FC236}">
                <a16:creationId xmlns:a16="http://schemas.microsoft.com/office/drawing/2014/main" id="{046DE1BA-2242-A7AD-1822-D535D086E9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08092" y="5034019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9D51EFE-3F3B-15C8-496A-BF2A6DF8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1947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6CE8-A5A7-43A4-681D-D59F4B77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就</a:t>
            </a:r>
            <a:r>
              <a:rPr lang="zh-CN" altLang="en-US" b="1" dirty="0"/>
              <a:t>決定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B2426-1881-1127-128E-DEAC58F54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98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A374E-2880-4703-9DE9-A2CE34E0D3FE}"/>
              </a:ext>
            </a:extLst>
          </p:cNvPr>
          <p:cNvSpPr txBox="1"/>
          <p:nvPr/>
        </p:nvSpPr>
        <p:spPr>
          <a:xfrm>
            <a:off x="1115783" y="534425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sz="2800" dirty="0">
                <a:solidFill>
                  <a:schemeClr val="bg1"/>
                </a:solidFill>
              </a:rPr>
              <a:t>then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60657" y="5344254"/>
            <a:ext cx="487363" cy="487363"/>
          </a:xfrm>
          <a:prstGeom prst="rect">
            <a:avLst/>
          </a:prstGeom>
        </p:spPr>
      </p:pic>
      <p:pic>
        <p:nvPicPr>
          <p:cNvPr id="4" name="Audio Recording Nov 11, 2024 at 12:29:21 PM">
            <a:hlinkClick r:id="" action="ppaction://media"/>
            <a:extLst>
              <a:ext uri="{FF2B5EF4-FFF2-40B4-BE49-F238E27FC236}">
                <a16:creationId xmlns:a16="http://schemas.microsoft.com/office/drawing/2014/main" id="{1F2DDC06-20B4-DEFC-6D1A-AC0CE4E5C3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38722" y="5076820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8B725-602A-183E-C24B-6BAD19AE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9925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/>
              <a:t>就</a:t>
            </a:r>
            <a:r>
              <a:rPr lang="zh-CN" altLang="en-US" b="1" dirty="0">
                <a:solidFill>
                  <a:srgbClr val="002060"/>
                </a:solidFill>
              </a:rPr>
              <a:t>決定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826405" y="5413324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Decide to </a:t>
            </a:r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</a:rPr>
              <a:t>do </a:t>
            </a:r>
            <a:r>
              <a:rPr lang="en-US" altLang="zh-CN" sz="2800" dirty="0" err="1">
                <a:solidFill>
                  <a:schemeClr val="bg1"/>
                </a:solidFill>
              </a:rPr>
              <a:t>sth</a:t>
            </a:r>
            <a:r>
              <a:rPr lang="en-US" altLang="zh-CN" sz="2800" dirty="0">
                <a:solidFill>
                  <a:schemeClr val="bg1"/>
                </a:solidFill>
              </a:rPr>
              <a:t>.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64749" y="5453265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B94CA4-EF71-EBC1-9EC0-FA7FDF0AC8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5447" y="643552"/>
            <a:ext cx="1975376" cy="1975376"/>
          </a:xfrm>
          <a:prstGeom prst="rect">
            <a:avLst/>
          </a:prstGeom>
        </p:spPr>
      </p:pic>
      <p:pic>
        <p:nvPicPr>
          <p:cNvPr id="8" name="Audio Recording Nov 11, 2024 at 12:29:01 PM">
            <a:hlinkClick r:id="" action="ppaction://media"/>
            <a:extLst>
              <a:ext uri="{FF2B5EF4-FFF2-40B4-BE49-F238E27FC236}">
                <a16:creationId xmlns:a16="http://schemas.microsoft.com/office/drawing/2014/main" id="{BBD6D142-23F6-7D31-D2F1-B9B9966DE0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96307" y="5268534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16F301B-0B80-9D09-6BC3-BE08B4FB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2625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6CE8-A5A7-43A4-681D-D59F4B77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去</a:t>
            </a:r>
            <a:r>
              <a:rPr lang="zh-CN" altLang="en-US" b="1" dirty="0"/>
              <a:t>吃吃看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B2426-1881-1127-128E-DEAC58F54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98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A374E-2880-4703-9DE9-A2CE34E0D3FE}"/>
              </a:ext>
            </a:extLst>
          </p:cNvPr>
          <p:cNvSpPr txBox="1"/>
          <p:nvPr/>
        </p:nvSpPr>
        <p:spPr>
          <a:xfrm>
            <a:off x="1115783" y="5316538"/>
            <a:ext cx="304467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</a:t>
            </a:r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</a:rPr>
              <a:t>do </a:t>
            </a:r>
            <a:r>
              <a:rPr lang="en-US" altLang="zh-CN" sz="2800" dirty="0" err="1">
                <a:solidFill>
                  <a:schemeClr val="bg1"/>
                </a:solidFill>
              </a:rPr>
              <a:t>sth</a:t>
            </a:r>
            <a:r>
              <a:rPr lang="en-US" altLang="zh-CN" sz="2800" dirty="0">
                <a:solidFill>
                  <a:schemeClr val="bg1"/>
                </a:solidFill>
              </a:rPr>
              <a:t>.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/to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go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to + place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38193" y="5380053"/>
            <a:ext cx="487363" cy="487363"/>
          </a:xfrm>
          <a:prstGeom prst="rect">
            <a:avLst/>
          </a:prstGeom>
        </p:spPr>
      </p:pic>
      <p:pic>
        <p:nvPicPr>
          <p:cNvPr id="5" name="Audio Recording Nov 11, 2024 at 12:29:09 PM">
            <a:hlinkClick r:id="" action="ppaction://media"/>
            <a:extLst>
              <a:ext uri="{FF2B5EF4-FFF2-40B4-BE49-F238E27FC236}">
                <a16:creationId xmlns:a16="http://schemas.microsoft.com/office/drawing/2014/main" id="{C4A6A8D7-AA99-9C37-324F-F064283C69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14822" y="5217335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2D9A6-EF66-182D-34E0-6B8D36D4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707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中餐館</a:t>
            </a:r>
            <a:r>
              <a:rPr lang="en-US" altLang="zh-TW" b="1" dirty="0">
                <a:solidFill>
                  <a:srgbClr val="002060"/>
                </a:solidFill>
              </a:rPr>
              <a:t>/</a:t>
            </a:r>
            <a:r>
              <a:rPr lang="zh-CN" altLang="en-US" b="1" dirty="0">
                <a:solidFill>
                  <a:srgbClr val="002060"/>
                </a:solidFill>
              </a:rPr>
              <a:t>馆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431163" y="5148913"/>
            <a:ext cx="441391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 restaurant</a:t>
            </a:r>
            <a:r>
              <a:rPr lang="zh-CN" altLang="en-US" sz="2800" dirty="0">
                <a:solidFill>
                  <a:schemeClr val="bg1"/>
                </a:solidFill>
              </a:rPr>
              <a:t> （</a:t>
            </a:r>
            <a:r>
              <a:rPr lang="en-US" altLang="zh-CN" sz="2800" dirty="0">
                <a:solidFill>
                  <a:schemeClr val="bg1"/>
                </a:solidFill>
              </a:rPr>
              <a:t>formal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65" y="2326330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08" y="2330059"/>
            <a:ext cx="1896749" cy="1896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3" y="2336173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63723" y="5196901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EEE6C-8DB5-F04D-31C7-DAB1DF798A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3776" y="819807"/>
            <a:ext cx="1334814" cy="1334814"/>
          </a:xfrm>
          <a:prstGeom prst="rect">
            <a:avLst/>
          </a:prstGeom>
        </p:spPr>
      </p:pic>
      <p:pic>
        <p:nvPicPr>
          <p:cNvPr id="7" name="Audio Recording Nov 11, 2024 at 12:20:50 PM">
            <a:hlinkClick r:id="" action="ppaction://media"/>
            <a:extLst>
              <a:ext uri="{FF2B5EF4-FFF2-40B4-BE49-F238E27FC236}">
                <a16:creationId xmlns:a16="http://schemas.microsoft.com/office/drawing/2014/main" id="{47F0D767-FD8A-647C-8A10-F5EA401C5E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48000" y="5034182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62A003D-8F93-C023-2E77-6096CE2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352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去</a:t>
            </a:r>
            <a:r>
              <a:rPr lang="zh-CN" altLang="en-US" b="1" dirty="0">
                <a:solidFill>
                  <a:srgbClr val="002060"/>
                </a:solidFill>
              </a:rPr>
              <a:t>吃吃看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64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717576" y="5258433"/>
            <a:ext cx="384108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Try to eat/check out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58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5" y="2474912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00864" y="5294290"/>
            <a:ext cx="487363" cy="4873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67B1A-1855-693B-DE3B-13A9FCB5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2472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622802" cy="2456442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A</a:t>
            </a:r>
            <a:r>
              <a:rPr lang="zh-CN" altLang="en-US" sz="3200" b="1" dirty="0">
                <a:solidFill>
                  <a:srgbClr val="002060"/>
                </a:solidFill>
              </a:rPr>
              <a:t>一到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B</a:t>
            </a:r>
            <a:r>
              <a:rPr lang="zh-CN" altLang="en-US" sz="3200" b="1" dirty="0"/>
              <a:t>（老四川）</a:t>
            </a:r>
            <a:endParaRPr lang="en-US" sz="32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93" y="2254891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1033939" y="5329587"/>
            <a:ext cx="347749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As soon as arrived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内容占位符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93" y="2254891"/>
            <a:ext cx="1917264" cy="1917264"/>
          </a:xfrm>
          <a:prstGeom prst="rect">
            <a:avLst/>
          </a:prstGeom>
        </p:spPr>
      </p:pic>
      <p:pic>
        <p:nvPicPr>
          <p:cNvPr id="9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6043839" y="5341322"/>
            <a:ext cx="104321" cy="45719"/>
          </a:xfrm>
          <a:prstGeom prst="rect">
            <a:avLst/>
          </a:prstGeom>
        </p:spPr>
      </p:pic>
      <p:pic>
        <p:nvPicPr>
          <p:cNvPr id="4" name="Audio Recording Nov 11, 2024 at 12:30:17 PM">
            <a:hlinkClick r:id="" action="ppaction://media"/>
            <a:extLst>
              <a:ext uri="{FF2B5EF4-FFF2-40B4-BE49-F238E27FC236}">
                <a16:creationId xmlns:a16="http://schemas.microsoft.com/office/drawing/2014/main" id="{8BBF0B5E-3070-9EAE-6C0C-C695A82B5F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28757" y="5040007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B1D42-64AA-D589-4EDA-9C75124A8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337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A</a:t>
            </a:r>
            <a:r>
              <a:rPr lang="zh-CN" altLang="en-US" sz="3200" b="1" dirty="0">
                <a:solidFill>
                  <a:schemeClr val="bg1"/>
                </a:solidFill>
              </a:rPr>
              <a:t>一到</a:t>
            </a:r>
            <a:r>
              <a:rPr lang="en-US" altLang="zh-CN" sz="3200" b="1" dirty="0">
                <a:solidFill>
                  <a:schemeClr val="bg1"/>
                </a:solidFill>
              </a:rPr>
              <a:t>B</a:t>
            </a:r>
            <a:r>
              <a:rPr lang="zh-CN" altLang="en-US" sz="3200" b="1" dirty="0">
                <a:solidFill>
                  <a:schemeClr val="bg1"/>
                </a:solidFill>
              </a:rPr>
              <a:t>（</a:t>
            </a:r>
            <a:r>
              <a:rPr lang="zh-CN" altLang="en-US" sz="3200" b="1" dirty="0">
                <a:solidFill>
                  <a:srgbClr val="002060"/>
                </a:solidFill>
              </a:rPr>
              <a:t>老四川）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431163" y="5188433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Lao Sichuan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5" y="2130900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78" y="2130899"/>
            <a:ext cx="1914844" cy="191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1" y="2130898"/>
            <a:ext cx="1905000" cy="1905000"/>
          </a:xfrm>
          <a:prstGeom prst="rect">
            <a:avLst/>
          </a:prstGeom>
        </p:spPr>
      </p:pic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6000" y="5224290"/>
            <a:ext cx="487363" cy="487363"/>
          </a:xfrm>
          <a:prstGeom prst="rect">
            <a:avLst/>
          </a:prstGeom>
        </p:spPr>
      </p:pic>
      <p:pic>
        <p:nvPicPr>
          <p:cNvPr id="4" name="Audio Recording Nov 11, 2024 at 12:30:53 PM">
            <a:hlinkClick r:id="" action="ppaction://media"/>
            <a:extLst>
              <a:ext uri="{FF2B5EF4-FFF2-40B4-BE49-F238E27FC236}">
                <a16:creationId xmlns:a16="http://schemas.microsoft.com/office/drawing/2014/main" id="{D5A12AA5-4176-A94D-47CE-18778AD21B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80835" y="5043643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726C2-E974-596F-B782-1EC5A27D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1821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6CE8-A5A7-43A4-681D-D59F4B77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一</a:t>
            </a:r>
            <a:r>
              <a:rPr lang="en-US" altLang="zh-CN" b="1" dirty="0"/>
              <a:t>…</a:t>
            </a:r>
            <a:r>
              <a:rPr lang="zh-CN" altLang="en-US" b="1" dirty="0">
                <a:solidFill>
                  <a:schemeClr val="tx2"/>
                </a:solidFill>
              </a:rPr>
              <a:t>就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B2426-1881-1127-128E-DEAC58F54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98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A374E-2880-4703-9DE9-A2CE34E0D3FE}"/>
              </a:ext>
            </a:extLst>
          </p:cNvPr>
          <p:cNvSpPr txBox="1"/>
          <p:nvPr/>
        </p:nvSpPr>
        <p:spPr>
          <a:xfrm>
            <a:off x="1115783" y="5411962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As soon as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13521" y="5186209"/>
            <a:ext cx="487363" cy="487363"/>
          </a:xfrm>
          <a:prstGeom prst="rect">
            <a:avLst/>
          </a:prstGeom>
        </p:spPr>
      </p:pic>
      <p:pic>
        <p:nvPicPr>
          <p:cNvPr id="5" name="Audio Recording Nov 11, 2024 at 12:31:03 PM">
            <a:hlinkClick r:id="" action="ppaction://media"/>
            <a:extLst>
              <a:ext uri="{FF2B5EF4-FFF2-40B4-BE49-F238E27FC236}">
                <a16:creationId xmlns:a16="http://schemas.microsoft.com/office/drawing/2014/main" id="{2807FB47-2DF9-02ED-E79B-AAF263D8BC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80589" y="511214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FC157-AA36-FE34-A23C-0E384315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3090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覺得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826405" y="5449181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Think/feel like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30215" y="5449181"/>
            <a:ext cx="487363" cy="487363"/>
          </a:xfrm>
          <a:prstGeom prst="rect">
            <a:avLst/>
          </a:prstGeom>
        </p:spPr>
      </p:pic>
      <p:pic>
        <p:nvPicPr>
          <p:cNvPr id="4" name="Audio Recording Nov 11, 2024 at 12:31:16 PM">
            <a:hlinkClick r:id="" action="ppaction://media"/>
            <a:extLst>
              <a:ext uri="{FF2B5EF4-FFF2-40B4-BE49-F238E27FC236}">
                <a16:creationId xmlns:a16="http://schemas.microsoft.com/office/drawing/2014/main" id="{1E04BA2E-3A10-2FCE-6503-0B8E5C6E7F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26085" y="5304391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6158E2-05FE-3E76-2EF8-45A82F769E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7578" y="979157"/>
            <a:ext cx="1587690" cy="158769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3F4649-52DA-CF64-BFEF-BCDD040A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6246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/>
              <a:t>覺得</a:t>
            </a:r>
            <a:r>
              <a:rPr lang="zh-CN" altLang="en-US" b="1" dirty="0">
                <a:solidFill>
                  <a:srgbClr val="002060"/>
                </a:solidFill>
              </a:rPr>
              <a:t>餓了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844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826405" y="5449181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Feel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hungry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61765" y="5223428"/>
            <a:ext cx="487363" cy="487363"/>
          </a:xfrm>
          <a:prstGeom prst="rect">
            <a:avLst/>
          </a:prstGeom>
        </p:spPr>
      </p:pic>
      <p:pic>
        <p:nvPicPr>
          <p:cNvPr id="4" name="Audio Recording Nov 11, 2024 at 12:32:21 PM">
            <a:hlinkClick r:id="" action="ppaction://media"/>
            <a:extLst>
              <a:ext uri="{FF2B5EF4-FFF2-40B4-BE49-F238E27FC236}">
                <a16:creationId xmlns:a16="http://schemas.microsoft.com/office/drawing/2014/main" id="{AD04CFE3-6CCB-3C94-9E7F-28AA71FD8F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41860" y="5060709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E2CB94-200F-02FB-7798-16493798F1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5446" y="522641"/>
            <a:ext cx="1905000" cy="1905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9676891-07F8-68DD-46F7-87819D34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1912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他們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11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11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1225135" y="5261863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They/them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2318" y="5261863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0FCEEB-BF50-D73A-78BE-D2FC9DB67F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609" y="557519"/>
            <a:ext cx="1792406" cy="1792406"/>
          </a:xfrm>
          <a:prstGeom prst="rect">
            <a:avLst/>
          </a:prstGeom>
        </p:spPr>
      </p:pic>
      <p:pic>
        <p:nvPicPr>
          <p:cNvPr id="9" name="Audio Recording Nov 11, 2024 at 12:33:40 PM">
            <a:hlinkClick r:id="" action="ppaction://media"/>
            <a:extLst>
              <a:ext uri="{FF2B5EF4-FFF2-40B4-BE49-F238E27FC236}">
                <a16:creationId xmlns:a16="http://schemas.microsoft.com/office/drawing/2014/main" id="{14EFD093-2376-26B6-D52C-BF7D3051D8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68411" y="4972283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B4236F-C456-126D-1781-4D5CD902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5127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6CE8-A5A7-43A4-681D-D59F4B77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跟</a:t>
            </a:r>
            <a:r>
              <a:rPr lang="zh-CN" altLang="en-US" b="1" dirty="0"/>
              <a:t>服務員說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B2426-1881-1127-128E-DEAC58F54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98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A374E-2880-4703-9DE9-A2CE34E0D3FE}"/>
              </a:ext>
            </a:extLst>
          </p:cNvPr>
          <p:cNvSpPr txBox="1"/>
          <p:nvPr/>
        </p:nvSpPr>
        <p:spPr>
          <a:xfrm>
            <a:off x="888631" y="541332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sb. +V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8637" y="5308098"/>
            <a:ext cx="487363" cy="487363"/>
          </a:xfrm>
          <a:prstGeom prst="rect">
            <a:avLst/>
          </a:prstGeom>
        </p:spPr>
      </p:pic>
      <p:pic>
        <p:nvPicPr>
          <p:cNvPr id="5" name="Audio Recording Nov 11, 2024 at 12:33:52 PM">
            <a:hlinkClick r:id="" action="ppaction://media"/>
            <a:extLst>
              <a:ext uri="{FF2B5EF4-FFF2-40B4-BE49-F238E27FC236}">
                <a16:creationId xmlns:a16="http://schemas.microsoft.com/office/drawing/2014/main" id="{EB8E5221-8CAB-D1C2-E1CA-5122A4AFE7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87610" y="5145379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75D99-D90F-3046-9DC1-F860C704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695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跟</a:t>
            </a:r>
            <a:r>
              <a:rPr lang="zh-CN" altLang="en-US" b="1" dirty="0">
                <a:solidFill>
                  <a:srgbClr val="002060"/>
                </a:solidFill>
              </a:rPr>
              <a:t>服務員</a:t>
            </a:r>
            <a:r>
              <a:rPr lang="zh-CN" altLang="en-US" b="1" dirty="0"/>
              <a:t>說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9BC246-E752-B92B-7554-D28335B79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9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F52CD-69BB-DE24-CAF7-77E060BF2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20039-E6E3-065D-FAB7-09BC704BBDA8}"/>
              </a:ext>
            </a:extLst>
          </p:cNvPr>
          <p:cNvSpPr txBox="1"/>
          <p:nvPr/>
        </p:nvSpPr>
        <p:spPr>
          <a:xfrm>
            <a:off x="965781" y="5227184"/>
            <a:ext cx="3344678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Tell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Waiter/waitress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A8F52CD-69BB-DE24-CAF7-77E060BF21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9" y="2349925"/>
            <a:ext cx="1905000" cy="1905000"/>
          </a:xfrm>
          <a:prstGeom prst="rect">
            <a:avLst/>
          </a:prstGeom>
        </p:spPr>
      </p:pic>
      <p:pic>
        <p:nvPicPr>
          <p:cNvPr id="10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2317" y="5324982"/>
            <a:ext cx="487363" cy="487363"/>
          </a:xfrm>
          <a:prstGeom prst="rect">
            <a:avLst/>
          </a:prstGeom>
        </p:spPr>
      </p:pic>
      <p:pic>
        <p:nvPicPr>
          <p:cNvPr id="4" name="Audio Recording Nov 11, 2024 at 12:34:09 PM">
            <a:hlinkClick r:id="" action="ppaction://media"/>
            <a:extLst>
              <a:ext uri="{FF2B5EF4-FFF2-40B4-BE49-F238E27FC236}">
                <a16:creationId xmlns:a16="http://schemas.microsoft.com/office/drawing/2014/main" id="{EBB6D3B9-C64E-0139-F0B0-EFB19BBC78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25325" y="5162263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B9AF8C-C2C9-9C58-937D-79064C8AC3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9860" y="841612"/>
            <a:ext cx="1404582" cy="1404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E99B47-B118-6C97-8CB8-E4DD444C0F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53917" y="841612"/>
            <a:ext cx="1404582" cy="1404582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E331554-823F-0445-3429-680F2F22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9842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4A95-225B-F038-3F33-11041850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跟服務員</a:t>
            </a:r>
            <a:r>
              <a:rPr lang="zh-CN" altLang="en-US" b="1" dirty="0">
                <a:solidFill>
                  <a:srgbClr val="002060"/>
                </a:solidFill>
              </a:rPr>
              <a:t>說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37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52DEF2-25DE-59DE-D645-AE90055873A2}"/>
              </a:ext>
            </a:extLst>
          </p:cNvPr>
          <p:cNvSpPr txBox="1"/>
          <p:nvPr/>
        </p:nvSpPr>
        <p:spPr>
          <a:xfrm>
            <a:off x="6469882" y="5187571"/>
            <a:ext cx="322519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Say/speak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9961" y="4961818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212B2-774A-60B4-A932-17109C80A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9383" y="595953"/>
            <a:ext cx="1905000" cy="1905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F8B6B-1386-58CC-9D5A-D5B49BF0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1086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家興</a:t>
            </a:r>
            <a:r>
              <a:rPr lang="zh-CN" altLang="en-US" b="1" dirty="0"/>
              <a:t>和家奇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2A8974-76AB-AD65-F0CE-84DCD07E1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57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C60B3-68B8-6916-8E83-6BB023103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64" y="247650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1115783" y="5272485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Jiaxing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08637" y="5272485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7EFF4B-0106-961F-04D7-2A002AD3FC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2318" y="569912"/>
            <a:ext cx="1905000" cy="1905000"/>
          </a:xfrm>
          <a:prstGeom prst="rect">
            <a:avLst/>
          </a:prstGeom>
        </p:spPr>
      </p:pic>
      <p:pic>
        <p:nvPicPr>
          <p:cNvPr id="9" name="Audio Recording Nov 11, 2024 at 12:20:36 PM">
            <a:hlinkClick r:id="" action="ppaction://media"/>
            <a:extLst>
              <a:ext uri="{FF2B5EF4-FFF2-40B4-BE49-F238E27FC236}">
                <a16:creationId xmlns:a16="http://schemas.microsoft.com/office/drawing/2014/main" id="{3821A626-CD2F-139C-9183-AEC2B5BD81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87610" y="5109766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EA9C5C7-EC66-A002-F988-1C9F89E6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9945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4A95-225B-F038-3F33-11041850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想吃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87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52DEF2-25DE-59DE-D645-AE90055873A2}"/>
              </a:ext>
            </a:extLst>
          </p:cNvPr>
          <p:cNvSpPr txBox="1"/>
          <p:nvPr/>
        </p:nvSpPr>
        <p:spPr>
          <a:xfrm>
            <a:off x="739450" y="5413324"/>
            <a:ext cx="4040283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Would like to eat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87" y="2349925"/>
            <a:ext cx="1905000" cy="1905000"/>
          </a:xfrm>
          <a:prstGeom prst="rect">
            <a:avLst/>
          </a:prstGeom>
        </p:spPr>
      </p:pic>
      <p:pic>
        <p:nvPicPr>
          <p:cNvPr id="8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77514" y="5413324"/>
            <a:ext cx="487363" cy="487363"/>
          </a:xfrm>
          <a:prstGeom prst="rect">
            <a:avLst/>
          </a:prstGeom>
        </p:spPr>
      </p:pic>
      <p:pic>
        <p:nvPicPr>
          <p:cNvPr id="4" name="Audio Recording Nov 11, 2024 at 12:40:05 PM">
            <a:hlinkClick r:id="" action="ppaction://media"/>
            <a:extLst>
              <a:ext uri="{FF2B5EF4-FFF2-40B4-BE49-F238E27FC236}">
                <a16:creationId xmlns:a16="http://schemas.microsoft.com/office/drawing/2014/main" id="{4FA3728D-FE32-C221-8EF3-9B8A3FBFBAC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65905" y="5268534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999E41-7C3D-0221-BB74-DFDE8D74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99134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又麻又辣</a:t>
            </a:r>
            <a:r>
              <a:rPr lang="zh-CN" altLang="en-US" b="1" dirty="0"/>
              <a:t>的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431163" y="5413324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numbingly hot and spicy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59" y="2333752"/>
            <a:ext cx="1917264" cy="191726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28" y="2336173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68" y="2336173"/>
            <a:ext cx="1914844" cy="191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36" y="2336173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02400" y="5413324"/>
            <a:ext cx="487363" cy="487363"/>
          </a:xfrm>
          <a:prstGeom prst="rect">
            <a:avLst/>
          </a:prstGeom>
        </p:spPr>
      </p:pic>
      <p:pic>
        <p:nvPicPr>
          <p:cNvPr id="5" name="Audio Recording Nov 11, 2024 at 12:40:18 PM">
            <a:hlinkClick r:id="" action="ppaction://media"/>
            <a:extLst>
              <a:ext uri="{FF2B5EF4-FFF2-40B4-BE49-F238E27FC236}">
                <a16:creationId xmlns:a16="http://schemas.microsoft.com/office/drawing/2014/main" id="{C49DD0CE-F626-4CFE-4754-51D1ABB8F6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06791" y="5250605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1949D-DAD2-883A-4B30-338024B6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4264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4A95-225B-F038-3F33-11041850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又麻又辣</a:t>
            </a:r>
            <a:r>
              <a:rPr lang="zh-CN" altLang="en-US" b="1" dirty="0">
                <a:solidFill>
                  <a:srgbClr val="002060"/>
                </a:solidFill>
              </a:rPr>
              <a:t>的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96" y="2349925"/>
            <a:ext cx="1905000" cy="1905000"/>
          </a:xfrm>
          <a:prstGeom prst="rect">
            <a:avLst/>
          </a:prstGeom>
        </p:spPr>
      </p:pic>
      <p:pic>
        <p:nvPicPr>
          <p:cNvPr id="6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8637" y="5256743"/>
            <a:ext cx="487363" cy="487363"/>
          </a:xfrm>
          <a:prstGeom prst="rect">
            <a:avLst/>
          </a:prstGeom>
        </p:spPr>
      </p:pic>
      <p:pic>
        <p:nvPicPr>
          <p:cNvPr id="3" name="Audio Recording Nov 11, 2024 at 12:40:36 PM">
            <a:hlinkClick r:id="" action="ppaction://media"/>
            <a:extLst>
              <a:ext uri="{FF2B5EF4-FFF2-40B4-BE49-F238E27FC236}">
                <a16:creationId xmlns:a16="http://schemas.microsoft.com/office/drawing/2014/main" id="{1F78B0D5-2654-284B-4EFF-A1DDA395D7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87610" y="5094024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CA3DF-F038-FB6E-4317-C6418CC8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680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四川菜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9BC246-E752-B92B-7554-D28335B79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9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F52CD-69BB-DE24-CAF7-77E060BF2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20039-E6E3-065D-FAB7-09BC704BBDA8}"/>
              </a:ext>
            </a:extLst>
          </p:cNvPr>
          <p:cNvSpPr txBox="1"/>
          <p:nvPr/>
        </p:nvSpPr>
        <p:spPr>
          <a:xfrm>
            <a:off x="1115783" y="535163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Sichuan cuisine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A8F52CD-69BB-DE24-CAF7-77E060BF21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11" y="2349925"/>
            <a:ext cx="1905000" cy="1905000"/>
          </a:xfrm>
          <a:prstGeom prst="rect">
            <a:avLst/>
          </a:prstGeom>
        </p:spPr>
      </p:pic>
      <p:pic>
        <p:nvPicPr>
          <p:cNvPr id="1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2317" y="5351634"/>
            <a:ext cx="487363" cy="487363"/>
          </a:xfrm>
          <a:prstGeom prst="rect">
            <a:avLst/>
          </a:prstGeom>
        </p:spPr>
      </p:pic>
      <p:pic>
        <p:nvPicPr>
          <p:cNvPr id="4" name="Audio Recording Nov 11, 2024 at 12:40:46 PM">
            <a:hlinkClick r:id="" action="ppaction://media"/>
            <a:extLst>
              <a:ext uri="{FF2B5EF4-FFF2-40B4-BE49-F238E27FC236}">
                <a16:creationId xmlns:a16="http://schemas.microsoft.com/office/drawing/2014/main" id="{1D330E63-2FBA-6588-D56E-F64492B357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98029" y="5188915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EBDF5-E2D7-F220-D139-0E55122F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74350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家興</a:t>
            </a:r>
            <a:r>
              <a:rPr lang="zh-CN" altLang="en-US" b="1" dirty="0">
                <a:solidFill>
                  <a:srgbClr val="002060"/>
                </a:solidFill>
              </a:rPr>
              <a:t>和</a:t>
            </a:r>
            <a:r>
              <a:rPr lang="zh-CN" altLang="en-US" b="1" dirty="0"/>
              <a:t>家奇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1115783" y="521276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altLang="zh-CN" sz="2800" dirty="0">
                <a:solidFill>
                  <a:schemeClr val="bg1"/>
                </a:solidFill>
              </a:rPr>
              <a:t>and B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6" y="2222985"/>
            <a:ext cx="1905000" cy="1905000"/>
          </a:xfrm>
          <a:prstGeom prst="rect">
            <a:avLst/>
          </a:prstGeom>
        </p:spPr>
      </p:pic>
      <p:pic>
        <p:nvPicPr>
          <p:cNvPr id="9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80354" y="4987014"/>
            <a:ext cx="487363" cy="487363"/>
          </a:xfrm>
          <a:prstGeom prst="rect">
            <a:avLst/>
          </a:prstGeom>
        </p:spPr>
      </p:pic>
      <p:pic>
        <p:nvPicPr>
          <p:cNvPr id="4" name="Audio Recording Nov 11, 2024 at 12:21:02 PM">
            <a:hlinkClick r:id="" action="ppaction://media"/>
            <a:extLst>
              <a:ext uri="{FF2B5EF4-FFF2-40B4-BE49-F238E27FC236}">
                <a16:creationId xmlns:a16="http://schemas.microsoft.com/office/drawing/2014/main" id="{EE5E5AD1-3A17-94C0-10F5-946556AF16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64005" y="5067977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1CE95-3386-43B8-D09C-CD84F4EC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8152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327-E9C7-9D21-1440-E6AE298E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家興和</a:t>
            </a:r>
            <a:r>
              <a:rPr lang="zh-CN" altLang="en-US" b="1" dirty="0">
                <a:solidFill>
                  <a:srgbClr val="002060"/>
                </a:solidFill>
              </a:rPr>
              <a:t>家奇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51" y="2509549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3E02A-E95C-E55F-962E-C19CC94A8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34" y="2509549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1DAE0-65B6-1575-F2D7-0ABE4E846AA0}"/>
              </a:ext>
            </a:extLst>
          </p:cNvPr>
          <p:cNvSpPr txBox="1"/>
          <p:nvPr/>
        </p:nvSpPr>
        <p:spPr>
          <a:xfrm>
            <a:off x="1115783" y="521853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Jiaqi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269" y="4974848"/>
            <a:ext cx="487363" cy="487363"/>
          </a:xfrm>
          <a:prstGeom prst="rect">
            <a:avLst/>
          </a:prstGeom>
        </p:spPr>
      </p:pic>
      <p:pic>
        <p:nvPicPr>
          <p:cNvPr id="5" name="Audio Recording Nov 11, 2024 at 12:21:11 PM">
            <a:hlinkClick r:id="" action="ppaction://media"/>
            <a:extLst>
              <a:ext uri="{FF2B5EF4-FFF2-40B4-BE49-F238E27FC236}">
                <a16:creationId xmlns:a16="http://schemas.microsoft.com/office/drawing/2014/main" id="{AFAD8196-265F-869A-DE97-E4E3C27094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86963" y="4823427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3691A-C568-378E-F17F-DCF2F07C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957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越</a:t>
            </a:r>
            <a:r>
              <a:rPr lang="zh-CN" altLang="en-US" b="1" dirty="0">
                <a:solidFill>
                  <a:schemeClr val="bg1"/>
                </a:solidFill>
              </a:rPr>
              <a:t>學中文</a:t>
            </a:r>
            <a:r>
              <a:rPr lang="zh-CN" altLang="en-US" b="1" dirty="0">
                <a:solidFill>
                  <a:srgbClr val="002060"/>
                </a:solidFill>
              </a:rPr>
              <a:t>越</a:t>
            </a:r>
            <a:r>
              <a:rPr lang="zh-CN" altLang="en-US" b="1" dirty="0"/>
              <a:t>喜歡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18" y="226868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35211"/>
            <a:ext cx="3498979" cy="461665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The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more…the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more…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2318" y="5270769"/>
            <a:ext cx="487363" cy="487363"/>
          </a:xfrm>
          <a:prstGeom prst="rect">
            <a:avLst/>
          </a:prstGeom>
        </p:spPr>
      </p:pic>
      <p:pic>
        <p:nvPicPr>
          <p:cNvPr id="4" name="Audio Recording Nov 11, 2024 at 12:21:20 PM">
            <a:hlinkClick r:id="" action="ppaction://media"/>
            <a:extLst>
              <a:ext uri="{FF2B5EF4-FFF2-40B4-BE49-F238E27FC236}">
                <a16:creationId xmlns:a16="http://schemas.microsoft.com/office/drawing/2014/main" id="{1170A90C-CF6F-FE18-19CC-DCA42AAAE7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68632" y="510805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87CBD-37FB-72AF-FF17-E3B08771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307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越</a:t>
            </a:r>
            <a:r>
              <a:rPr lang="zh-CN" altLang="en-US" b="1" dirty="0">
                <a:solidFill>
                  <a:srgbClr val="002060"/>
                </a:solidFill>
              </a:rPr>
              <a:t>學中文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32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115783" y="5205499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Learn Chinese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05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5" y="2474912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3574" y="4961818"/>
            <a:ext cx="487363" cy="487363"/>
          </a:xfrm>
          <a:prstGeom prst="rect">
            <a:avLst/>
          </a:prstGeom>
        </p:spPr>
      </p:pic>
      <p:pic>
        <p:nvPicPr>
          <p:cNvPr id="6" name="Audio Recording Nov 11, 2024 at 12:21:32 PM">
            <a:hlinkClick r:id="" action="ppaction://media"/>
            <a:extLst>
              <a:ext uri="{FF2B5EF4-FFF2-40B4-BE49-F238E27FC236}">
                <a16:creationId xmlns:a16="http://schemas.microsoft.com/office/drawing/2014/main" id="{50EC11CC-6C8C-FAFB-B044-035B22E534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25832" y="4961818"/>
            <a:ext cx="81280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A4DF84-56B0-9520-6B63-801FE91896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8632" y="444925"/>
            <a:ext cx="1905000" cy="1905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51C69F6-AAF6-2CCA-28A4-DD7D3B71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7533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/>
              <a:t>越</a:t>
            </a:r>
            <a:r>
              <a:rPr lang="zh-CN" altLang="en-US" b="1" dirty="0">
                <a:solidFill>
                  <a:srgbClr val="002060"/>
                </a:solidFill>
              </a:rPr>
              <a:t>喜歡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21720" y="5187571"/>
            <a:ext cx="410695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More like </a:t>
            </a:r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</a:rPr>
              <a:t>doing/</a:t>
            </a:r>
            <a:r>
              <a:rPr lang="en-US" altLang="zh-CN" sz="2800" dirty="0" err="1">
                <a:solidFill>
                  <a:schemeClr val="bg1"/>
                </a:solidFill>
              </a:rPr>
              <a:t>sth</a:t>
            </a:r>
            <a:r>
              <a:rPr lang="en-US" altLang="zh-CN" sz="2800" dirty="0">
                <a:solidFill>
                  <a:schemeClr val="bg1"/>
                </a:solidFill>
              </a:rPr>
              <a:t>.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EDE37-7E31-3528-91BD-B61FABB09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0241" y="833346"/>
            <a:ext cx="1785582" cy="1785582"/>
          </a:xfrm>
          <a:prstGeom prst="rect">
            <a:avLst/>
          </a:prstGeom>
        </p:spPr>
      </p:pic>
      <p:pic>
        <p:nvPicPr>
          <p:cNvPr id="8" name="Audio Recording Nov 11, 2024 at 12:22:46 PM">
            <a:hlinkClick r:id="" action="ppaction://media"/>
            <a:extLst>
              <a:ext uri="{FF2B5EF4-FFF2-40B4-BE49-F238E27FC236}">
                <a16:creationId xmlns:a16="http://schemas.microsoft.com/office/drawing/2014/main" id="{2CAEE692-1057-CE3C-0B59-64BE564FA7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5284" y="5060709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7759272-8232-B761-738B-7B236EB1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109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吃中國菜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583406" y="5201505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eat Chinese food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59" y="2333752"/>
            <a:ext cx="1917264" cy="191726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21" y="2336173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64" y="2336173"/>
            <a:ext cx="1914844" cy="191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36" y="2336173"/>
            <a:ext cx="1905000" cy="1905000"/>
          </a:xfrm>
          <a:prstGeom prst="rect">
            <a:avLst/>
          </a:prstGeom>
        </p:spPr>
      </p:pic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65423" y="5074643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07E17B-A92A-4694-C6B4-9EF944DDAB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5564" y="315559"/>
            <a:ext cx="2010770" cy="2010770"/>
          </a:xfrm>
          <a:prstGeom prst="rect">
            <a:avLst/>
          </a:prstGeom>
        </p:spPr>
      </p:pic>
      <p:pic>
        <p:nvPicPr>
          <p:cNvPr id="9" name="Audio Recording Nov 11, 2024 at 12:23:39 PM">
            <a:hlinkClick r:id="" action="ppaction://media"/>
            <a:extLst>
              <a:ext uri="{FF2B5EF4-FFF2-40B4-BE49-F238E27FC236}">
                <a16:creationId xmlns:a16="http://schemas.microsoft.com/office/drawing/2014/main" id="{01A3B31A-CAB1-9DC8-F4CB-3EF1296829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00391" y="4911925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108FE9-CD55-469C-C29B-A069D139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195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96239</TotalTime>
  <Words>305</Words>
  <Application>Microsoft Macintosh PowerPoint</Application>
  <PresentationFormat>Widescreen</PresentationFormat>
  <Paragraphs>99</Paragraphs>
  <Slides>33</Slides>
  <Notes>0</Notes>
  <HiddenSlides>0</HiddenSlides>
  <MMClips>62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Calibri Light</vt:lpstr>
      <vt:lpstr>Rockwell</vt:lpstr>
      <vt:lpstr>Wingdings</vt:lpstr>
      <vt:lpstr>Atlas</vt:lpstr>
      <vt:lpstr>第五課</vt:lpstr>
      <vt:lpstr>中餐館/馆</vt:lpstr>
      <vt:lpstr>家興和家奇</vt:lpstr>
      <vt:lpstr>家興和家奇</vt:lpstr>
      <vt:lpstr>家興和家奇</vt:lpstr>
      <vt:lpstr>越學中文越喜歡</vt:lpstr>
      <vt:lpstr>越學中文</vt:lpstr>
      <vt:lpstr>越喜歡</vt:lpstr>
      <vt:lpstr>吃中國菜</vt:lpstr>
      <vt:lpstr>他們聽説</vt:lpstr>
      <vt:lpstr>他們聽説</vt:lpstr>
      <vt:lpstr>學校附近的</vt:lpstr>
      <vt:lpstr>學校附近的</vt:lpstr>
      <vt:lpstr>中國飯館</vt:lpstr>
      <vt:lpstr>“老四川”</vt:lpstr>
      <vt:lpstr>很有名</vt:lpstr>
      <vt:lpstr>就決定</vt:lpstr>
      <vt:lpstr>就決定</vt:lpstr>
      <vt:lpstr>去吃吃看</vt:lpstr>
      <vt:lpstr>去吃吃看</vt:lpstr>
      <vt:lpstr>A一到 B（老四川）</vt:lpstr>
      <vt:lpstr>A一到B（老四川）</vt:lpstr>
      <vt:lpstr>一…就</vt:lpstr>
      <vt:lpstr>覺得</vt:lpstr>
      <vt:lpstr>覺得餓了</vt:lpstr>
      <vt:lpstr>他們</vt:lpstr>
      <vt:lpstr>跟服務員說</vt:lpstr>
      <vt:lpstr>跟服務員說</vt:lpstr>
      <vt:lpstr>跟服務員說</vt:lpstr>
      <vt:lpstr>想吃</vt:lpstr>
      <vt:lpstr>又麻又辣的</vt:lpstr>
      <vt:lpstr>又麻又辣的</vt:lpstr>
      <vt:lpstr>四川菜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19173854150</dc:creator>
  <cp:keywords/>
  <dc:description/>
  <cp:lastModifiedBy>19173854150</cp:lastModifiedBy>
  <cp:revision>269</cp:revision>
  <dcterms:created xsi:type="dcterms:W3CDTF">2023-09-12T22:19:26Z</dcterms:created>
  <dcterms:modified xsi:type="dcterms:W3CDTF">2025-01-13T02:54:47Z</dcterms:modified>
  <cp:category/>
</cp:coreProperties>
</file>