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5"/>
  </p:notesMasterIdLst>
  <p:sldIdLst>
    <p:sldId id="438" r:id="rId2"/>
    <p:sldId id="427" r:id="rId3"/>
    <p:sldId id="44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7" autoAdjust="0"/>
    <p:restoredTop sz="96143"/>
  </p:normalViewPr>
  <p:slideViewPr>
    <p:cSldViewPr snapToGrid="0">
      <p:cViewPr varScale="1">
        <p:scale>
          <a:sx n="101" d="100"/>
          <a:sy n="10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6993-65CA-144B-A572-CB29F36C15F2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EA04-8198-C44B-8FC6-9AB6FDE3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9DB3A5-B868-984B-9B57-08D006FE35E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8714-C1C9-A644-BEDB-16B2057C917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F167C8A-5B1A-CD43-9E66-257B86F4461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2978-425D-FE4A-B493-071CB082067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6216E-3507-1A4D-A1AF-32CEF43C701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172EDB5-9AD5-9A4F-B7A5-C65EDF0994B2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C4ECF57-6DD4-474B-9630-BA0B2B6B23FA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3130-B115-2048-81B1-5F857D2FE8B1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686628C-3740-844D-BCE1-D99C1FBD947D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9C2E-09D4-D041-B9E2-E49D77AB3D71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3BBF683-E3E6-F940-8EFB-9E11AC8FB968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BC99-9787-FE44-AE35-A25F39BCC695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image" Target="../media/image1.tif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五分鐘後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Five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minutes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later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02794-CA45-493D-1B2E-8B7FEDCE3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232FA0-A9CD-7EF9-387D-DDC590087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8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7706BC-5494-6A15-6FEB-3E04F9B15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0" y="2476500"/>
            <a:ext cx="1905000" cy="1905000"/>
          </a:xfrm>
          <a:prstGeom prst="rect">
            <a:avLst/>
          </a:prstGeom>
        </p:spPr>
      </p:pic>
      <p:pic>
        <p:nvPicPr>
          <p:cNvPr id="11" name="Audio Recording Oct 24, 2023 at 6:34:47 PM">
            <a:hlinkClick r:id="" action="ppaction://media"/>
            <a:extLst>
              <a:ext uri="{FF2B5EF4-FFF2-40B4-BE49-F238E27FC236}">
                <a16:creationId xmlns:a16="http://schemas.microsoft.com/office/drawing/2014/main" id="{917A3A6A-7CED-0C30-65B4-16A306309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2834" y="5022973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0956F-17EE-EBBC-3032-90D33E544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0420" y="815340"/>
            <a:ext cx="1661160" cy="1661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B06409-0EEB-7071-ABA3-31771181A2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7340" y="787825"/>
            <a:ext cx="1661160" cy="166116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7130C-4571-7952-747F-F98DA1D5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013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炒雞蛋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Stir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fried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egg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6387B3-7656-9887-5209-2DF50AD80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BE3B8-FAD8-69A9-8BD1-1472C715E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1786" y="2476500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10F48B-DCA9-94A0-0B83-EF9678664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458" y="2476500"/>
            <a:ext cx="1905000" cy="1905000"/>
          </a:xfrm>
          <a:prstGeom prst="rect">
            <a:avLst/>
          </a:prstGeom>
        </p:spPr>
      </p:pic>
      <p:pic>
        <p:nvPicPr>
          <p:cNvPr id="13" name="Audio Recording Oct 23, 2023 at 10:22:01 PM">
            <a:hlinkClick r:id="" action="ppaction://media"/>
            <a:extLst>
              <a:ext uri="{FF2B5EF4-FFF2-40B4-BE49-F238E27FC236}">
                <a16:creationId xmlns:a16="http://schemas.microsoft.com/office/drawing/2014/main" id="{577009BF-E7B8-9895-49D6-DA48C7926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9234" y="4565067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9D685-B91B-16CD-A915-0775B6999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5418" y="679538"/>
            <a:ext cx="1697736" cy="1697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74484-28EA-CC5A-C733-B5DF37E2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993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F3A-3C8A-C6AB-D0E5-CCDE0DDD0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dirty="0">
                <a:effectLst/>
                <a:latin typeface="Arial" panose="020B0604020202020204" pitchFamily="34" charset="0"/>
              </a:rPr>
              <a:t>習慣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C3109-EA6E-5CAD-D2DA-8878C62C38BA}"/>
              </a:ext>
            </a:extLst>
          </p:cNvPr>
          <p:cNvSpPr txBox="1"/>
          <p:nvPr/>
        </p:nvSpPr>
        <p:spPr>
          <a:xfrm>
            <a:off x="888631" y="5312553"/>
            <a:ext cx="3498979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Be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used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>
                <a:solidFill>
                  <a:schemeClr val="bg1"/>
                </a:solidFill>
              </a:rPr>
              <a:t>to</a:t>
            </a:r>
            <a:r>
              <a:rPr lang="zh-TW" altLang="en-US" sz="2800" dirty="0">
                <a:solidFill>
                  <a:schemeClr val="bg1"/>
                </a:solidFill>
              </a:rPr>
              <a:t> </a:t>
            </a:r>
            <a:r>
              <a:rPr lang="en-US" altLang="zh-TW" sz="2800" dirty="0" err="1">
                <a:solidFill>
                  <a:schemeClr val="bg1"/>
                </a:solidFill>
              </a:rPr>
              <a:t>sth</a:t>
            </a:r>
            <a:r>
              <a:rPr lang="en-US" altLang="zh-TW" sz="2800" dirty="0">
                <a:solidFill>
                  <a:schemeClr val="bg1"/>
                </a:solidFill>
              </a:rPr>
              <a:t>/habit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5CCC6-478A-0335-CC82-E34C9A5AC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BE34E0-6009-6063-C865-ECA87D73B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390" y="2476500"/>
            <a:ext cx="1905000" cy="1905000"/>
          </a:xfrm>
          <a:prstGeom prst="rect">
            <a:avLst/>
          </a:prstGeom>
        </p:spPr>
      </p:pic>
      <p:pic>
        <p:nvPicPr>
          <p:cNvPr id="9" name="Audio Recording Oct 24, 2023 at 6:51:41 PM">
            <a:hlinkClick r:id="" action="ppaction://media"/>
            <a:extLst>
              <a:ext uri="{FF2B5EF4-FFF2-40B4-BE49-F238E27FC236}">
                <a16:creationId xmlns:a16="http://schemas.microsoft.com/office/drawing/2014/main" id="{BCEC5129-1DBC-3FBC-5707-636CD5A9BA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1524" y="5026399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E6667-4CDD-D02D-A261-3F11BCD970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562273"/>
            <a:ext cx="1905000" cy="190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6367D1-F6FA-DE60-32AC-75970B895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4390" y="571500"/>
            <a:ext cx="1905000" cy="1905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60319-A6AE-292F-B5EE-A82BE146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6177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15222</TotalTime>
  <Words>24</Words>
  <Application>Microsoft Macintosh PowerPoint</Application>
  <PresentationFormat>Widescreen</PresentationFormat>
  <Paragraphs>9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Rockwell</vt:lpstr>
      <vt:lpstr>Wingdings</vt:lpstr>
      <vt:lpstr>Atlas</vt:lpstr>
      <vt:lpstr>五分鐘後</vt:lpstr>
      <vt:lpstr>炒雞蛋</vt:lpstr>
      <vt:lpstr>習慣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19173854150</dc:creator>
  <cp:lastModifiedBy>19173854150</cp:lastModifiedBy>
  <cp:revision>153</cp:revision>
  <dcterms:created xsi:type="dcterms:W3CDTF">2023-09-12T22:19:26Z</dcterms:created>
  <dcterms:modified xsi:type="dcterms:W3CDTF">2025-01-13T01:33:16Z</dcterms:modified>
</cp:coreProperties>
</file>