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431" r:id="rId2"/>
    <p:sldId id="432" r:id="rId3"/>
    <p:sldId id="434" r:id="rId4"/>
    <p:sldId id="436" r:id="rId5"/>
    <p:sldId id="437" r:id="rId6"/>
    <p:sldId id="441" r:id="rId7"/>
    <p:sldId id="442" r:id="rId8"/>
    <p:sldId id="443" r:id="rId9"/>
    <p:sldId id="444" r:id="rId10"/>
    <p:sldId id="44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87" autoAdjust="0"/>
    <p:restoredTop sz="96143"/>
  </p:normalViewPr>
  <p:slideViewPr>
    <p:cSldViewPr snapToGrid="0">
      <p:cViewPr varScale="1">
        <p:scale>
          <a:sx n="101" d="100"/>
          <a:sy n="101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6993-65CA-144B-A572-CB29F36C15F2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7EA04-8198-C44B-8FC6-9AB6FDE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9DB3A5-B868-984B-9B57-08D006FE35EA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714-C1C9-A644-BEDB-16B2057C917D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F167C8A-5B1A-CD43-9E66-257B86F4461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978-425D-FE4A-B493-071CB082067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F6216E-3507-1A4D-A1AF-32CEF43C701D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72EDB5-9AD5-9A4F-B7A5-C65EDF0994B2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C4ECF57-6DD4-474B-9630-BA0B2B6B23FA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3130-B115-2048-81B1-5F857D2FE8B1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686628C-3740-844D-BCE1-D99C1FBD947D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9C2E-09D4-D041-B9E2-E49D77AB3D71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3BBF683-E3E6-F940-8EFB-9E11AC8FB968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BC99-9787-FE44-AE35-A25F39BCC695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6.gif"/><Relationship Id="rId5" Type="http://schemas.openxmlformats.org/officeDocument/2006/relationships/image" Target="../media/image2.png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真有兩下子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Really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something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665F7-A640-C2A9-9F6F-CE12E1F85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534" y="2476500"/>
            <a:ext cx="1905000" cy="1905000"/>
          </a:xfrm>
          <a:prstGeom prst="rect">
            <a:avLst/>
          </a:prstGeom>
        </p:spPr>
      </p:pic>
      <p:pic>
        <p:nvPicPr>
          <p:cNvPr id="7" name="Audio Recording Oct 24, 2023 at 5:26:02 PM">
            <a:hlinkClick r:id="" action="ppaction://media"/>
            <a:extLst>
              <a:ext uri="{FF2B5EF4-FFF2-40B4-BE49-F238E27FC236}">
                <a16:creationId xmlns:a16="http://schemas.microsoft.com/office/drawing/2014/main" id="{804AE080-90B6-05C6-CEA0-25E241F6A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97070" y="516776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A14A1-D526-70B0-5E52-F15141714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534" y="444925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30B80-4F83-9F21-F0DF-20B8B4A8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287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開飯了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Time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eat</a:t>
            </a:r>
            <a:r>
              <a:rPr lang="zh-TW" altLang="en-US" sz="2800">
                <a:solidFill>
                  <a:schemeClr val="bg1"/>
                </a:solidFill>
              </a:rPr>
              <a:t>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0D2DC-CF61-84B5-ACCB-02E74835C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92" y="2476500"/>
            <a:ext cx="1905000" cy="1905000"/>
          </a:xfrm>
          <a:prstGeom prst="rect">
            <a:avLst/>
          </a:prstGeom>
        </p:spPr>
      </p:pic>
      <p:pic>
        <p:nvPicPr>
          <p:cNvPr id="9" name="Audio Recording Oct 24, 2023 at 6:52:51 PM">
            <a:hlinkClick r:id="" action="ppaction://media"/>
            <a:extLst>
              <a:ext uri="{FF2B5EF4-FFF2-40B4-BE49-F238E27FC236}">
                <a16:creationId xmlns:a16="http://schemas.microsoft.com/office/drawing/2014/main" id="{5C2A734B-768B-6488-700F-97F2A0D1C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3104" y="5167763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3189A-F728-0636-B6AF-BEF0DA6E5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892" y="571500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02895-74A7-0FD6-46AF-104FCE65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146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蔥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scallion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A6650-1321-0C4B-7D92-C3B85D3B3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88" y="2476500"/>
            <a:ext cx="1905000" cy="1905000"/>
          </a:xfrm>
          <a:prstGeom prst="rect">
            <a:avLst/>
          </a:prstGeom>
        </p:spPr>
      </p:pic>
      <p:pic>
        <p:nvPicPr>
          <p:cNvPr id="7" name="Audio Recording Oct 24, 2023 at 5:32:06 PM">
            <a:hlinkClick r:id="" action="ppaction://media"/>
            <a:extLst>
              <a:ext uri="{FF2B5EF4-FFF2-40B4-BE49-F238E27FC236}">
                <a16:creationId xmlns:a16="http://schemas.microsoft.com/office/drawing/2014/main" id="{53506CEE-FB8A-930A-828E-FA1DD6A86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5634" y="490615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1CDBC-F2A5-C7E1-3A91-AC2F91B05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256" y="618661"/>
            <a:ext cx="1731264" cy="17312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C0E6F-7B76-BB49-21FD-F3CF5E8D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121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菜</a:t>
            </a:r>
            <a:r>
              <a:rPr lang="zh-TW" altLang="en-US" b="0" i="0" dirty="0">
                <a:effectLst/>
                <a:latin typeface="Arial" panose="020B0604020202020204" pitchFamily="34" charset="0"/>
              </a:rPr>
              <a:t>油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vegetable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oil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31620-8456-13A5-4A56-DD86D6CB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695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605264-D87D-C8DE-D1BD-CB536EE01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852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Oct 24, 2023 at 5:37:00 PM">
            <a:hlinkClick r:id="" action="ppaction://media"/>
            <a:extLst>
              <a:ext uri="{FF2B5EF4-FFF2-40B4-BE49-F238E27FC236}">
                <a16:creationId xmlns:a16="http://schemas.microsoft.com/office/drawing/2014/main" id="{347D7F4B-22F0-8B64-3825-7D2541F1F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81551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239F9-3157-695E-2A87-D280C219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802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更好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Even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better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9D82B-79F5-3D8B-ADA4-2053C8B75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7" name="Audio Recording Oct 24, 2023 at 5:38:09 PM">
            <a:hlinkClick r:id="" action="ppaction://media"/>
            <a:extLst>
              <a:ext uri="{FF2B5EF4-FFF2-40B4-BE49-F238E27FC236}">
                <a16:creationId xmlns:a16="http://schemas.microsoft.com/office/drawing/2014/main" id="{A498EE07-E701-8C59-0DAD-0A8E659A3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2200" y="502297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F14F2-90B2-4342-923D-8EAD7EA2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2296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好極了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72184" y="5377867"/>
            <a:ext cx="4230168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Wonderful</a:t>
            </a:r>
            <a:r>
              <a:rPr lang="en-US" altLang="zh-TW" sz="2800" dirty="0">
                <a:solidFill>
                  <a:schemeClr val="bg1"/>
                </a:solidFill>
              </a:rPr>
              <a:t>/great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adj.</a:t>
            </a:r>
            <a:r>
              <a:rPr lang="zh-TW" altLang="en-US" sz="2800" dirty="0">
                <a:solidFill>
                  <a:schemeClr val="bg1"/>
                </a:solidFill>
              </a:rPr>
              <a:t>極了</a:t>
            </a:r>
            <a:r>
              <a:rPr lang="en-US" altLang="zh-TW" sz="2800" dirty="0">
                <a:solidFill>
                  <a:schemeClr val="bg1"/>
                </a:solidFill>
              </a:rPr>
              <a:t>=extremely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adj.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1F83FD-4A42-5BD2-56D1-883A13A1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636" y="2476500"/>
            <a:ext cx="1905000" cy="1905000"/>
          </a:xfrm>
          <a:prstGeom prst="rect">
            <a:avLst/>
          </a:prstGeom>
        </p:spPr>
      </p:pic>
      <p:pic>
        <p:nvPicPr>
          <p:cNvPr id="9" name="Audio Recording Oct 24, 2023 at 5:41:00 PM">
            <a:hlinkClick r:id="" action="ppaction://media"/>
            <a:extLst>
              <a:ext uri="{FF2B5EF4-FFF2-40B4-BE49-F238E27FC236}">
                <a16:creationId xmlns:a16="http://schemas.microsoft.com/office/drawing/2014/main" id="{9861F27F-A355-D2B9-E887-7700D6E55B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3584" y="5377867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F34E0-A441-3762-09B7-649904A23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224" y="772585"/>
            <a:ext cx="1639824" cy="16398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7975C-2646-A257-7F4A-F37EB5FB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815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差一雙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lack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pair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of…)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EF855-1BAB-CCA8-E6C4-72B8DA6F2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76500"/>
            <a:ext cx="1905000" cy="1905000"/>
          </a:xfrm>
          <a:prstGeom prst="rect">
            <a:avLst/>
          </a:prstGeom>
        </p:spPr>
      </p:pic>
      <p:pic>
        <p:nvPicPr>
          <p:cNvPr id="7" name="Audio Recording Oct 24, 2023 at 6:43:55 PM">
            <a:hlinkClick r:id="" action="ppaction://media"/>
            <a:extLst>
              <a:ext uri="{FF2B5EF4-FFF2-40B4-BE49-F238E27FC236}">
                <a16:creationId xmlns:a16="http://schemas.microsoft.com/office/drawing/2014/main" id="{EB2B9A66-5156-EDB0-7213-058BC4B2D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5154" y="502297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2D97F-DE43-10FA-62CF-12B6ADE2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2396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叉子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24719-E822-FF84-5D59-60E5095CB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964" y="2476500"/>
            <a:ext cx="1905000" cy="1905000"/>
          </a:xfrm>
          <a:prstGeom prst="rect">
            <a:avLst/>
          </a:prstGeom>
        </p:spPr>
      </p:pic>
      <p:pic>
        <p:nvPicPr>
          <p:cNvPr id="7" name="Audio Recording Oct 24, 2023 at 6:45:01 PM">
            <a:hlinkClick r:id="" action="ppaction://media"/>
            <a:extLst>
              <a:ext uri="{FF2B5EF4-FFF2-40B4-BE49-F238E27FC236}">
                <a16:creationId xmlns:a16="http://schemas.microsoft.com/office/drawing/2014/main" id="{BDC3835B-F46B-7F15-3BEE-E9D7D80C0D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8000" y="531255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A6634-0FAF-0719-55AD-E8B16FBB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442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就行了</a:t>
            </a:r>
            <a:r>
              <a:rPr lang="en-US" altLang="zh-TW" b="0" i="0" dirty="0">
                <a:effectLst/>
                <a:latin typeface="Arial" panose="020B0604020202020204" pitchFamily="34" charset="0"/>
              </a:rPr>
              <a:t>/</a:t>
            </a:r>
            <a:r>
              <a:rPr lang="zh-TW" altLang="en-US" b="0" i="0" dirty="0">
                <a:effectLst/>
                <a:latin typeface="Arial" panose="020B0604020202020204" pitchFamily="34" charset="0"/>
              </a:rPr>
              <a:t>行不行？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Will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OK/Is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OK</a:t>
            </a:r>
            <a:r>
              <a:rPr lang="zh-TW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D1178-A451-D10A-97AF-63676475B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49925"/>
            <a:ext cx="1905000" cy="1905000"/>
          </a:xfrm>
          <a:prstGeom prst="rect">
            <a:avLst/>
          </a:prstGeom>
        </p:spPr>
      </p:pic>
      <p:pic>
        <p:nvPicPr>
          <p:cNvPr id="7" name="Audio Recording Oct 24, 2023 at 6:46:41 PM">
            <a:hlinkClick r:id="" action="ppaction://media"/>
            <a:extLst>
              <a:ext uri="{FF2B5EF4-FFF2-40B4-BE49-F238E27FC236}">
                <a16:creationId xmlns:a16="http://schemas.microsoft.com/office/drawing/2014/main" id="{2374E308-916E-F636-9173-E9E68D489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0768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15834-C972-EB02-81D0-241FD5DB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536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小看我了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Look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down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upon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D7B73-1DE3-B2F1-6F05-3A9A27A33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534" y="2349925"/>
            <a:ext cx="1905000" cy="1905000"/>
          </a:xfrm>
          <a:prstGeom prst="rect">
            <a:avLst/>
          </a:prstGeom>
        </p:spPr>
      </p:pic>
      <p:pic>
        <p:nvPicPr>
          <p:cNvPr id="7" name="Audio Recording Oct 24, 2023 at 6:47:58 PM">
            <a:hlinkClick r:id="" action="ppaction://media"/>
            <a:extLst>
              <a:ext uri="{FF2B5EF4-FFF2-40B4-BE49-F238E27FC236}">
                <a16:creationId xmlns:a16="http://schemas.microsoft.com/office/drawing/2014/main" id="{7C20B681-C0A4-AFA8-B126-AB8E8B0F7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9234" y="4890049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AA02F-AF57-10CB-CA01-4EEF45D5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9547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15220</TotalTime>
  <Words>85</Words>
  <Application>Microsoft Macintosh PowerPoint</Application>
  <PresentationFormat>Widescreen</PresentationFormat>
  <Paragraphs>30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Wingdings</vt:lpstr>
      <vt:lpstr>Atlas</vt:lpstr>
      <vt:lpstr>真有兩下子</vt:lpstr>
      <vt:lpstr>蔥</vt:lpstr>
      <vt:lpstr>菜油</vt:lpstr>
      <vt:lpstr>更好</vt:lpstr>
      <vt:lpstr>好極了</vt:lpstr>
      <vt:lpstr>差一雙</vt:lpstr>
      <vt:lpstr>叉子</vt:lpstr>
      <vt:lpstr>就行了/行不行？</vt:lpstr>
      <vt:lpstr>小看我了</vt:lpstr>
      <vt:lpstr>開飯了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153</cp:revision>
  <dcterms:created xsi:type="dcterms:W3CDTF">2023-09-12T22:19:26Z</dcterms:created>
  <dcterms:modified xsi:type="dcterms:W3CDTF">2025-01-13T01:30:58Z</dcterms:modified>
</cp:coreProperties>
</file>