
<file path=[Content_Types].xml><?xml version="1.0" encoding="utf-8"?>
<Types xmlns="http://schemas.openxmlformats.org/package/2006/content-types">
  <Default Extension="gif" ContentType="image/gif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8" r:id="rId1"/>
  </p:sldMasterIdLst>
  <p:notesMasterIdLst>
    <p:notesMasterId r:id="rId11"/>
  </p:notesMasterIdLst>
  <p:sldIdLst>
    <p:sldId id="256" r:id="rId2"/>
    <p:sldId id="423" r:id="rId3"/>
    <p:sldId id="422" r:id="rId4"/>
    <p:sldId id="424" r:id="rId5"/>
    <p:sldId id="427" r:id="rId6"/>
    <p:sldId id="425" r:id="rId7"/>
    <p:sldId id="426" r:id="rId8"/>
    <p:sldId id="428" r:id="rId9"/>
    <p:sldId id="430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1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0887" autoAdjust="0"/>
    <p:restoredTop sz="96143"/>
  </p:normalViewPr>
  <p:slideViewPr>
    <p:cSldViewPr snapToGrid="0">
      <p:cViewPr varScale="1">
        <p:scale>
          <a:sx n="101" d="100"/>
          <a:sy n="101" d="100"/>
        </p:scale>
        <p:origin x="208" y="6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FF6993-65CA-144B-A572-CB29F36C15F2}" type="datetimeFigureOut">
              <a:rPr lang="en-US" smtClean="0"/>
              <a:t>1/12/25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E7EA04-8198-C44B-8FC6-9AB6FDE324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692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489DB3A5-B868-984B-9B57-08D006FE35EA}" type="datetime1">
              <a:rPr lang="en-US" smtClean="0"/>
              <a:t>1/12/25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Ling Yan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42D85027-55F9-F04D-84A2-764A98E4BF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7292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48714-C1C9-A644-BEDB-16B2057C917D}" type="datetime1">
              <a:rPr lang="en-US" smtClean="0"/>
              <a:t>1/12/25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85027-55F9-F04D-84A2-764A98E4BF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06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1F167C8A-5B1A-CD43-9E66-257B86F44616}" type="datetime1">
              <a:rPr lang="en-US" smtClean="0"/>
              <a:t>1/12/25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r>
              <a:rPr lang="en-US"/>
              <a:t>Ling Yan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42D85027-55F9-F04D-84A2-764A98E4BF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363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42978-425D-FE4A-B493-071CB0820676}" type="datetime1">
              <a:rPr lang="en-US" smtClean="0"/>
              <a:t>1/12/25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85027-55F9-F04D-84A2-764A98E4BF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1606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11F6216E-3507-1A4D-A1AF-32CEF43C701D}" type="datetime1">
              <a:rPr lang="en-US" smtClean="0"/>
              <a:t>1/12/25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Ling Yan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42D85027-55F9-F04D-84A2-764A98E4BF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718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2172EDB5-9AD5-9A4F-B7A5-C65EDF0994B2}" type="datetime1">
              <a:rPr lang="en-US" smtClean="0"/>
              <a:t>1/12/25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r>
              <a:rPr lang="en-US"/>
              <a:t>Ling Yan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42D85027-55F9-F04D-84A2-764A98E4BF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167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AC4ECF57-6DD4-474B-9630-BA0B2B6B23FA}" type="datetime1">
              <a:rPr lang="en-US" smtClean="0"/>
              <a:t>1/12/25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r>
              <a:rPr lang="en-US"/>
              <a:t>Ling Yan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42D85027-55F9-F04D-84A2-764A98E4BF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5810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F3130-B115-2048-81B1-5F857D2FE8B1}" type="datetime1">
              <a:rPr lang="en-US" smtClean="0"/>
              <a:t>1/12/25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85027-55F9-F04D-84A2-764A98E4BF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929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5686628C-3740-844D-BCE1-D99C1FBD947D}" type="datetime1">
              <a:rPr lang="en-US" smtClean="0"/>
              <a:t>1/12/25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r>
              <a:rPr lang="en-US"/>
              <a:t>Ling Yan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42D85027-55F9-F04D-84A2-764A98E4BF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2234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19C2E-09D4-D041-B9E2-E49D77AB3D71}" type="datetime1">
              <a:rPr lang="en-US" smtClean="0"/>
              <a:t>1/12/25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85027-55F9-F04D-84A2-764A98E4BF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719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B3BBF683-E3E6-F940-8EFB-9E11AC8FB968}" type="datetime1">
              <a:rPr lang="en-US" smtClean="0"/>
              <a:t>1/12/25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r>
              <a:rPr lang="en-US"/>
              <a:t>Ling Yan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42D85027-55F9-F04D-84A2-764A98E4BF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418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5BC99-9787-FE44-AE35-A25F39BCC695}" type="datetime1">
              <a:rPr lang="en-US" smtClean="0"/>
              <a:t>1/12/25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Ling Yan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D85027-55F9-F04D-84A2-764A98E4BF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867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dt="0"/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7.png"/><Relationship Id="rId5" Type="http://schemas.openxmlformats.org/officeDocument/2006/relationships/image" Target="../media/image6.tiff"/><Relationship Id="rId4" Type="http://schemas.openxmlformats.org/officeDocument/2006/relationships/image" Target="../media/image5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9.gif"/><Relationship Id="rId5" Type="http://schemas.openxmlformats.org/officeDocument/2006/relationships/image" Target="../media/image7.png"/><Relationship Id="rId4" Type="http://schemas.openxmlformats.org/officeDocument/2006/relationships/image" Target="../media/image8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7.png"/><Relationship Id="rId4" Type="http://schemas.openxmlformats.org/officeDocument/2006/relationships/image" Target="../media/image10.tif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gi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13.tiff"/><Relationship Id="rId5" Type="http://schemas.openxmlformats.org/officeDocument/2006/relationships/image" Target="../media/image12.tiff"/><Relationship Id="rId4" Type="http://schemas.openxmlformats.org/officeDocument/2006/relationships/image" Target="../media/image11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7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7.png"/><Relationship Id="rId4" Type="http://schemas.openxmlformats.org/officeDocument/2006/relationships/image" Target="../media/image16.tif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17.tiff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7.png"/><Relationship Id="rId4" Type="http://schemas.openxmlformats.org/officeDocument/2006/relationships/image" Target="../media/image18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D3463B5-6C3E-6247-BD9E-1BB8C3F5A6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第</a:t>
            </a:r>
            <a:r>
              <a:rPr lang="zh-CN" altLang="en-US" b="1" dirty="0"/>
              <a:t>四</a:t>
            </a:r>
            <a:r>
              <a:rPr lang="en-US" dirty="0"/>
              <a:t>課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1EB36F2-5787-A54A-A259-863AC6E3EF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01469" y="1851458"/>
            <a:ext cx="1905000" cy="1905000"/>
          </a:xfr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BC68C75-818D-6F24-1010-9AAF65E0D5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19289" y="1851458"/>
            <a:ext cx="1905000" cy="1905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9474873-3327-3590-CA2E-10B8B8CB04BF}"/>
              </a:ext>
            </a:extLst>
          </p:cNvPr>
          <p:cNvSpPr txBox="1"/>
          <p:nvPr/>
        </p:nvSpPr>
        <p:spPr>
          <a:xfrm>
            <a:off x="3700739" y="5516770"/>
            <a:ext cx="3044674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Lesson</a:t>
            </a:r>
            <a:r>
              <a:rPr lang="zh-CN" altLang="en-US" sz="2800" dirty="0">
                <a:solidFill>
                  <a:schemeClr val="bg1"/>
                </a:solidFill>
              </a:rPr>
              <a:t> </a:t>
            </a:r>
            <a:r>
              <a:rPr lang="en-US" altLang="zh-CN" sz="2800" dirty="0">
                <a:solidFill>
                  <a:schemeClr val="bg1"/>
                </a:solidFill>
              </a:rPr>
              <a:t>Four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0379" y="1851458"/>
            <a:ext cx="1905000" cy="1905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6352A17-3352-CBC4-B1E3-8CAEB8BC67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95027" y="4071342"/>
            <a:ext cx="1905001" cy="1905001"/>
          </a:xfrm>
          <a:prstGeom prst="rect">
            <a:avLst/>
          </a:prstGeom>
        </p:spPr>
      </p:pic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0BD7601-3E8F-E70D-2FD6-D72E955AD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</p:spTree>
    <p:extLst>
      <p:ext uri="{BB962C8B-B14F-4D97-AF65-F5344CB8AC3E}">
        <p14:creationId xmlns:p14="http://schemas.microsoft.com/office/powerpoint/2010/main" val="3545627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840F3A-3C8A-C6AB-D0E5-CCDE0DDD0C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/>
              <a:t>打算</a:t>
            </a:r>
            <a:endParaRPr lang="en-US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34C3109-EA6E-5CAD-D2DA-8878C62C38BA}"/>
              </a:ext>
            </a:extLst>
          </p:cNvPr>
          <p:cNvSpPr txBox="1"/>
          <p:nvPr/>
        </p:nvSpPr>
        <p:spPr>
          <a:xfrm>
            <a:off x="888631" y="5312553"/>
            <a:ext cx="3498979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To</a:t>
            </a:r>
            <a:r>
              <a:rPr lang="zh-TW" altLang="en-US" sz="2800" dirty="0">
                <a:solidFill>
                  <a:schemeClr val="bg1"/>
                </a:solidFill>
              </a:rPr>
              <a:t> </a:t>
            </a:r>
            <a:r>
              <a:rPr lang="en-US" altLang="zh-TW" sz="2800" dirty="0">
                <a:solidFill>
                  <a:schemeClr val="bg1"/>
                </a:solidFill>
              </a:rPr>
              <a:t>plan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C0918D4-0945-03AA-0D29-BEBBB71E09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3500" y="2476500"/>
            <a:ext cx="1905000" cy="1905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600ECAC-480F-6D62-62D4-F52FCEE8CD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43800" y="2476500"/>
            <a:ext cx="1905000" cy="1785257"/>
          </a:xfrm>
          <a:prstGeom prst="rect">
            <a:avLst/>
          </a:prstGeom>
        </p:spPr>
      </p:pic>
      <p:pic>
        <p:nvPicPr>
          <p:cNvPr id="11" name="Audio Recording Oct 23, 2023 at 10:09:06 PM">
            <a:hlinkClick r:id="" action="ppaction://media"/>
            <a:extLst>
              <a:ext uri="{FF2B5EF4-FFF2-40B4-BE49-F238E27FC236}">
                <a16:creationId xmlns:a16="http://schemas.microsoft.com/office/drawing/2014/main" id="{04A4CC9B-D111-5F61-AD20-0111541C5A3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642100" y="4906153"/>
            <a:ext cx="812800" cy="8128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5B98FE5-82A8-1D76-5FE4-6394EA74DB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</p:spTree>
    <p:extLst>
      <p:ext uri="{BB962C8B-B14F-4D97-AF65-F5344CB8AC3E}">
        <p14:creationId xmlns:p14="http://schemas.microsoft.com/office/powerpoint/2010/main" val="3700608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172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840F3A-3C8A-C6AB-D0E5-CCDE0DDD0C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0" i="0" dirty="0">
                <a:effectLst/>
                <a:latin typeface="Arial" panose="020B0604020202020204" pitchFamily="34" charset="0"/>
              </a:rPr>
              <a:t>現在</a:t>
            </a:r>
            <a:endParaRPr lang="en-US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34C3109-EA6E-5CAD-D2DA-8878C62C38BA}"/>
              </a:ext>
            </a:extLst>
          </p:cNvPr>
          <p:cNvSpPr txBox="1"/>
          <p:nvPr/>
        </p:nvSpPr>
        <p:spPr>
          <a:xfrm>
            <a:off x="888631" y="5312553"/>
            <a:ext cx="3498979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now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CDB5359-2939-42C9-EBFA-3AFD31D90F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2625646"/>
            <a:ext cx="1905000" cy="1905000"/>
          </a:xfrm>
          <a:prstGeom prst="rect">
            <a:avLst/>
          </a:prstGeom>
        </p:spPr>
      </p:pic>
      <p:pic>
        <p:nvPicPr>
          <p:cNvPr id="8" name="Audio Recording Oct 23, 2023 at 10:11:32 PM">
            <a:hlinkClick r:id="" action="ppaction://media"/>
            <a:extLst>
              <a:ext uri="{FF2B5EF4-FFF2-40B4-BE49-F238E27FC236}">
                <a16:creationId xmlns:a16="http://schemas.microsoft.com/office/drawing/2014/main" id="{745CF815-AA03-089F-BDC4-25FEDCB05FF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36557" y="5312553"/>
            <a:ext cx="812800" cy="8128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F552C8D-7D84-3B50-C8B6-9BBCA7F20E0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0" y="625857"/>
            <a:ext cx="1905000" cy="19050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B94EAE-7040-77E8-B7C3-C958D57B9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</p:spTree>
    <p:extLst>
      <p:ext uri="{BB962C8B-B14F-4D97-AF65-F5344CB8AC3E}">
        <p14:creationId xmlns:p14="http://schemas.microsoft.com/office/powerpoint/2010/main" val="2386632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24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840F3A-3C8A-C6AB-D0E5-CCDE0DDD0C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0" i="0" dirty="0">
                <a:effectLst/>
                <a:latin typeface="Arial" panose="020B0604020202020204" pitchFamily="34" charset="0"/>
              </a:rPr>
              <a:t>真不好意思</a:t>
            </a:r>
            <a:endParaRPr lang="en-US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34C3109-EA6E-5CAD-D2DA-8878C62C38BA}"/>
              </a:ext>
            </a:extLst>
          </p:cNvPr>
          <p:cNvSpPr txBox="1"/>
          <p:nvPr/>
        </p:nvSpPr>
        <p:spPr>
          <a:xfrm>
            <a:off x="888631" y="5312553"/>
            <a:ext cx="3498979" cy="954107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I</a:t>
            </a:r>
            <a:r>
              <a:rPr lang="zh-TW" altLang="en-US" sz="2800" dirty="0">
                <a:solidFill>
                  <a:schemeClr val="bg1"/>
                </a:solidFill>
              </a:rPr>
              <a:t> </a:t>
            </a:r>
            <a:r>
              <a:rPr lang="en-US" altLang="zh-TW" sz="2800" dirty="0">
                <a:solidFill>
                  <a:schemeClr val="bg1"/>
                </a:solidFill>
              </a:rPr>
              <a:t>am</a:t>
            </a:r>
            <a:r>
              <a:rPr lang="zh-TW" altLang="en-US" sz="2800" dirty="0">
                <a:solidFill>
                  <a:schemeClr val="bg1"/>
                </a:solidFill>
              </a:rPr>
              <a:t> </a:t>
            </a:r>
            <a:r>
              <a:rPr lang="en-US" altLang="zh-TW" sz="2800" dirty="0">
                <a:solidFill>
                  <a:schemeClr val="bg1"/>
                </a:solidFill>
              </a:rPr>
              <a:t>so</a:t>
            </a:r>
            <a:r>
              <a:rPr lang="zh-TW" altLang="en-US" sz="2800" dirty="0">
                <a:solidFill>
                  <a:schemeClr val="bg1"/>
                </a:solidFill>
              </a:rPr>
              <a:t> </a:t>
            </a:r>
            <a:r>
              <a:rPr lang="en-US" altLang="zh-TW" sz="2800" dirty="0">
                <a:solidFill>
                  <a:schemeClr val="bg1"/>
                </a:solidFill>
              </a:rPr>
              <a:t>embarrassed.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D6D97AD-3CD3-544C-68F4-EF87DA32EB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8477" y="2625646"/>
            <a:ext cx="1905000" cy="1905000"/>
          </a:xfrm>
          <a:prstGeom prst="rect">
            <a:avLst/>
          </a:prstGeom>
        </p:spPr>
      </p:pic>
      <p:pic>
        <p:nvPicPr>
          <p:cNvPr id="9" name="Audio Recording Oct 23, 2023 at 10:14:15 PM">
            <a:hlinkClick r:id="" action="ppaction://media"/>
            <a:extLst>
              <a:ext uri="{FF2B5EF4-FFF2-40B4-BE49-F238E27FC236}">
                <a16:creationId xmlns:a16="http://schemas.microsoft.com/office/drawing/2014/main" id="{FF7BF503-AD18-60D2-FAF2-ADFFEEDE496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183086" y="5091713"/>
            <a:ext cx="812800" cy="8128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9FE1F8-4F93-D86B-F7D7-C1497C64BE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</p:spTree>
    <p:extLst>
      <p:ext uri="{BB962C8B-B14F-4D97-AF65-F5344CB8AC3E}">
        <p14:creationId xmlns:p14="http://schemas.microsoft.com/office/powerpoint/2010/main" val="934340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49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840F3A-3C8A-C6AB-D0E5-CCDE0DDD0C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0" i="0" dirty="0">
                <a:effectLst/>
                <a:latin typeface="Arial" panose="020B0604020202020204" pitchFamily="34" charset="0"/>
              </a:rPr>
              <a:t>炒雞蛋</a:t>
            </a:r>
            <a:endParaRPr lang="en-US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34C3109-EA6E-5CAD-D2DA-8878C62C38BA}"/>
              </a:ext>
            </a:extLst>
          </p:cNvPr>
          <p:cNvSpPr txBox="1"/>
          <p:nvPr/>
        </p:nvSpPr>
        <p:spPr>
          <a:xfrm>
            <a:off x="888631" y="5312553"/>
            <a:ext cx="3498979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Stir</a:t>
            </a:r>
            <a:r>
              <a:rPr lang="zh-TW" altLang="en-US" sz="2800" dirty="0">
                <a:solidFill>
                  <a:schemeClr val="bg1"/>
                </a:solidFill>
              </a:rPr>
              <a:t> </a:t>
            </a:r>
            <a:r>
              <a:rPr lang="en-US" altLang="zh-TW" sz="2800" dirty="0">
                <a:solidFill>
                  <a:schemeClr val="bg1"/>
                </a:solidFill>
              </a:rPr>
              <a:t>fried</a:t>
            </a:r>
            <a:r>
              <a:rPr lang="zh-TW" altLang="en-US" sz="2800" dirty="0">
                <a:solidFill>
                  <a:schemeClr val="bg1"/>
                </a:solidFill>
              </a:rPr>
              <a:t> </a:t>
            </a:r>
            <a:r>
              <a:rPr lang="en-US" altLang="zh-TW" sz="2800" dirty="0">
                <a:solidFill>
                  <a:schemeClr val="bg1"/>
                </a:solidFill>
              </a:rPr>
              <a:t>egg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E6387B3-7656-9887-5209-2DF50AD80F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3500" y="2476500"/>
            <a:ext cx="1905000" cy="1905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0ABE3B8-FAD8-69A9-8BD1-1472C715EC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11786" y="2476500"/>
            <a:ext cx="1905000" cy="1905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C10F48B-DCA9-94A0-0B83-EF9678664DB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27458" y="2476500"/>
            <a:ext cx="1905000" cy="1905000"/>
          </a:xfrm>
          <a:prstGeom prst="rect">
            <a:avLst/>
          </a:prstGeom>
        </p:spPr>
      </p:pic>
      <p:pic>
        <p:nvPicPr>
          <p:cNvPr id="13" name="Audio Recording Oct 23, 2023 at 10:22:01 PM">
            <a:hlinkClick r:id="" action="ppaction://media"/>
            <a:extLst>
              <a:ext uri="{FF2B5EF4-FFF2-40B4-BE49-F238E27FC236}">
                <a16:creationId xmlns:a16="http://schemas.microsoft.com/office/drawing/2014/main" id="{577009BF-E7B8-9895-49D6-DA48C792643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439234" y="4565067"/>
            <a:ext cx="812800" cy="8128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1F9D685-B91B-16CD-A915-0775B6999CA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15418" y="679538"/>
            <a:ext cx="1697736" cy="169773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674484-28EA-CC5A-C733-B5DF37E292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</p:spTree>
    <p:extLst>
      <p:ext uri="{BB962C8B-B14F-4D97-AF65-F5344CB8AC3E}">
        <p14:creationId xmlns:p14="http://schemas.microsoft.com/office/powerpoint/2010/main" val="937367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624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840F3A-3C8A-C6AB-D0E5-CCDE0DDD0C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0" i="0" dirty="0">
                <a:effectLst/>
                <a:latin typeface="Arial" panose="020B0604020202020204" pitchFamily="34" charset="0"/>
              </a:rPr>
              <a:t>拿手菜</a:t>
            </a:r>
            <a:endParaRPr lang="en-US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34C3109-EA6E-5CAD-D2DA-8878C62C38BA}"/>
              </a:ext>
            </a:extLst>
          </p:cNvPr>
          <p:cNvSpPr txBox="1"/>
          <p:nvPr/>
        </p:nvSpPr>
        <p:spPr>
          <a:xfrm>
            <a:off x="888631" y="5312553"/>
            <a:ext cx="3498979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>
                <a:solidFill>
                  <a:schemeClr val="bg1"/>
                </a:solidFill>
              </a:rPr>
              <a:t>specialty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7200D5F-7058-2C98-AD9F-94FE9E0D57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9392" y="2476500"/>
            <a:ext cx="1905000" cy="1905000"/>
          </a:xfrm>
          <a:prstGeom prst="rect">
            <a:avLst/>
          </a:prstGeom>
        </p:spPr>
      </p:pic>
      <p:pic>
        <p:nvPicPr>
          <p:cNvPr id="5" name="Audio Recording Oct 23, 2023 at 10:16:54 PM">
            <a:hlinkClick r:id="" action="ppaction://media"/>
            <a:extLst>
              <a:ext uri="{FF2B5EF4-FFF2-40B4-BE49-F238E27FC236}">
                <a16:creationId xmlns:a16="http://schemas.microsoft.com/office/drawing/2014/main" id="{DA0B1894-9A87-E5A5-0B65-E39304C1AFB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571343" y="4906153"/>
            <a:ext cx="812800" cy="812800"/>
          </a:xfrm>
          <a:prstGeom prst="rect">
            <a:avLst/>
          </a:prstGeom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554D89FB-43D8-821E-0CBA-BC5723876A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</p:spTree>
    <p:extLst>
      <p:ext uri="{BB962C8B-B14F-4D97-AF65-F5344CB8AC3E}">
        <p14:creationId xmlns:p14="http://schemas.microsoft.com/office/powerpoint/2010/main" val="644671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36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840F3A-3C8A-C6AB-D0E5-CCDE0DDD0C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0" i="0" dirty="0">
                <a:effectLst/>
                <a:latin typeface="Arial" panose="020B0604020202020204" pitchFamily="34" charset="0"/>
              </a:rPr>
              <a:t>西紅柿</a:t>
            </a:r>
            <a:endParaRPr lang="en-US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34C3109-EA6E-5CAD-D2DA-8878C62C38BA}"/>
              </a:ext>
            </a:extLst>
          </p:cNvPr>
          <p:cNvSpPr txBox="1"/>
          <p:nvPr/>
        </p:nvSpPr>
        <p:spPr>
          <a:xfrm>
            <a:off x="888631" y="5312553"/>
            <a:ext cx="3498979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tomato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94A4C89-9891-0302-5BDC-6E1C15DCDF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3500" y="2476500"/>
            <a:ext cx="1905000" cy="1905000"/>
          </a:xfrm>
          <a:prstGeom prst="rect">
            <a:avLst/>
          </a:prstGeom>
        </p:spPr>
      </p:pic>
      <p:pic>
        <p:nvPicPr>
          <p:cNvPr id="9" name="Audio Recording Oct 23, 2023 at 10:18:18 PM">
            <a:hlinkClick r:id="" action="ppaction://media"/>
            <a:extLst>
              <a:ext uri="{FF2B5EF4-FFF2-40B4-BE49-F238E27FC236}">
                <a16:creationId xmlns:a16="http://schemas.microsoft.com/office/drawing/2014/main" id="{9575A21C-4EBB-1E30-110E-71B20C01EBA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642100" y="4906153"/>
            <a:ext cx="812800" cy="8128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D4CBDE-5F77-BE67-4D3D-297CFAE012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</p:spTree>
    <p:extLst>
      <p:ext uri="{BB962C8B-B14F-4D97-AF65-F5344CB8AC3E}">
        <p14:creationId xmlns:p14="http://schemas.microsoft.com/office/powerpoint/2010/main" val="497906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49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840F3A-3C8A-C6AB-D0E5-CCDE0DDD0C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0" i="0" dirty="0">
                <a:effectLst/>
                <a:latin typeface="Arial" panose="020B0604020202020204" pitchFamily="34" charset="0"/>
              </a:rPr>
              <a:t>米飯</a:t>
            </a:r>
            <a:endParaRPr lang="en-US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34C3109-EA6E-5CAD-D2DA-8878C62C38BA}"/>
              </a:ext>
            </a:extLst>
          </p:cNvPr>
          <p:cNvSpPr txBox="1"/>
          <p:nvPr/>
        </p:nvSpPr>
        <p:spPr>
          <a:xfrm>
            <a:off x="888631" y="5312553"/>
            <a:ext cx="3498979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Cooked</a:t>
            </a:r>
            <a:r>
              <a:rPr lang="zh-TW" altLang="en-US" sz="2800" dirty="0">
                <a:solidFill>
                  <a:schemeClr val="bg1"/>
                </a:solidFill>
              </a:rPr>
              <a:t> </a:t>
            </a:r>
            <a:r>
              <a:rPr lang="en-US" altLang="zh-TW" sz="2800" dirty="0">
                <a:solidFill>
                  <a:schemeClr val="bg1"/>
                </a:solidFill>
              </a:rPr>
              <a:t>rice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4" name="Audio Recording Oct 23, 2023 at 10:23:13 PM">
            <a:hlinkClick r:id="" action="ppaction://media"/>
            <a:extLst>
              <a:ext uri="{FF2B5EF4-FFF2-40B4-BE49-F238E27FC236}">
                <a16:creationId xmlns:a16="http://schemas.microsoft.com/office/drawing/2014/main" id="{0C3A1496-4C50-D3A6-0784-C21D0C4236B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89600" y="5279896"/>
            <a:ext cx="812800" cy="8128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EA7145E-0F8D-B51C-EDDE-9998341891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24386" y="2476500"/>
            <a:ext cx="1905000" cy="1905000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588B3B-00B8-9BD7-CC1D-0508B44D0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</p:spTree>
    <p:extLst>
      <p:ext uri="{BB962C8B-B14F-4D97-AF65-F5344CB8AC3E}">
        <p14:creationId xmlns:p14="http://schemas.microsoft.com/office/powerpoint/2010/main" val="1614921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98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840F3A-3C8A-C6AB-D0E5-CCDE0DDD0C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0" i="0" dirty="0">
                <a:effectLst/>
                <a:latin typeface="Arial" panose="020B0604020202020204" pitchFamily="34" charset="0"/>
              </a:rPr>
              <a:t>這麽</a:t>
            </a:r>
            <a:r>
              <a:rPr lang="en-US" altLang="zh-TW" b="0" i="0" dirty="0">
                <a:effectLst/>
                <a:latin typeface="Arial" panose="020B0604020202020204" pitchFamily="34" charset="0"/>
              </a:rPr>
              <a:t>/</a:t>
            </a:r>
            <a:r>
              <a:rPr lang="zh-TW" altLang="en-US" b="0" i="0">
                <a:effectLst/>
                <a:latin typeface="Arial" panose="020B0604020202020204" pitchFamily="34" charset="0"/>
              </a:rPr>
              <a:t>真香</a:t>
            </a:r>
            <a:endParaRPr lang="en-US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34C3109-EA6E-5CAD-D2DA-8878C62C38BA}"/>
              </a:ext>
            </a:extLst>
          </p:cNvPr>
          <p:cNvSpPr txBox="1"/>
          <p:nvPr/>
        </p:nvSpPr>
        <p:spPr>
          <a:xfrm>
            <a:off x="888631" y="5312553"/>
            <a:ext cx="3498979" cy="954107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Smells</a:t>
            </a:r>
            <a:r>
              <a:rPr lang="zh-TW" altLang="en-US" sz="2800" dirty="0">
                <a:solidFill>
                  <a:schemeClr val="bg1"/>
                </a:solidFill>
              </a:rPr>
              <a:t> </a:t>
            </a:r>
            <a:r>
              <a:rPr lang="en-US" altLang="zh-TW" sz="2800" dirty="0">
                <a:solidFill>
                  <a:schemeClr val="bg1"/>
                </a:solidFill>
              </a:rPr>
              <a:t>so</a:t>
            </a:r>
            <a:r>
              <a:rPr lang="zh-TW" altLang="en-US" sz="2800" dirty="0">
                <a:solidFill>
                  <a:schemeClr val="bg1"/>
                </a:solidFill>
              </a:rPr>
              <a:t> </a:t>
            </a:r>
            <a:r>
              <a:rPr lang="en-US" altLang="zh-TW" sz="2800" dirty="0">
                <a:solidFill>
                  <a:schemeClr val="bg1"/>
                </a:solidFill>
              </a:rPr>
              <a:t>good</a:t>
            </a:r>
            <a:r>
              <a:rPr lang="zh-TW" altLang="en-US" sz="2800" dirty="0">
                <a:solidFill>
                  <a:schemeClr val="bg1"/>
                </a:solidFill>
              </a:rPr>
              <a:t>；</a:t>
            </a:r>
            <a:r>
              <a:rPr lang="en-US" altLang="zh-TW" sz="2800" dirty="0">
                <a:solidFill>
                  <a:schemeClr val="bg1"/>
                </a:solidFill>
              </a:rPr>
              <a:t>so</a:t>
            </a:r>
            <a:r>
              <a:rPr lang="zh-TW" altLang="en-US" sz="2800" dirty="0">
                <a:solidFill>
                  <a:schemeClr val="bg1"/>
                </a:solidFill>
              </a:rPr>
              <a:t> </a:t>
            </a:r>
            <a:r>
              <a:rPr lang="en-US" altLang="zh-TW" sz="2800" dirty="0">
                <a:solidFill>
                  <a:schemeClr val="bg1"/>
                </a:solidFill>
              </a:rPr>
              <a:t>delicious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1150858-4516-4253-6655-ED96AE8732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63740" y="2349925"/>
            <a:ext cx="1905000" cy="1905000"/>
          </a:xfrm>
          <a:prstGeom prst="rect">
            <a:avLst/>
          </a:prstGeom>
        </p:spPr>
      </p:pic>
      <p:pic>
        <p:nvPicPr>
          <p:cNvPr id="7" name="Audio Recording Oct 24, 2023 at 5:24:12 PM">
            <a:hlinkClick r:id="" action="ppaction://media"/>
            <a:extLst>
              <a:ext uri="{FF2B5EF4-FFF2-40B4-BE49-F238E27FC236}">
                <a16:creationId xmlns:a16="http://schemas.microsoft.com/office/drawing/2014/main" id="{B01B9C2B-4505-C2EF-CD4B-78256F81C47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397992" y="4833799"/>
            <a:ext cx="812800" cy="8128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FC5117-58AB-C967-988A-CB3E21B4B5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</p:spTree>
    <p:extLst>
      <p:ext uri="{BB962C8B-B14F-4D97-AF65-F5344CB8AC3E}">
        <p14:creationId xmlns:p14="http://schemas.microsoft.com/office/powerpoint/2010/main" val="692875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371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10B6F4"/>
      </a:accent1>
      <a:accent2>
        <a:srgbClr val="3C78C3"/>
      </a:accent2>
      <a:accent3>
        <a:srgbClr val="9F52D0"/>
      </a:accent3>
      <a:accent4>
        <a:srgbClr val="D64198"/>
      </a:accent4>
      <a:accent5>
        <a:srgbClr val="DA2228"/>
      </a:accent5>
      <a:accent6>
        <a:srgbClr val="F18318"/>
      </a:accent6>
      <a:hlink>
        <a:srgbClr val="38DDEC"/>
      </a:hlink>
      <a:folHlink>
        <a:srgbClr val="A8DEE8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C0CB9708-C445-4049-9D7F-4C8684E69AF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{F16C413E-0A3A-CC4D-9C95-9B5E57E77D86}tf16401369</Template>
  <TotalTime>15213</TotalTime>
  <Words>61</Words>
  <Application>Microsoft Macintosh PowerPoint</Application>
  <PresentationFormat>Widescreen</PresentationFormat>
  <Paragraphs>27</Paragraphs>
  <Slides>9</Slides>
  <Notes>0</Notes>
  <HiddenSlides>0</HiddenSlides>
  <MMClips>8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Rockwell</vt:lpstr>
      <vt:lpstr>Wingdings</vt:lpstr>
      <vt:lpstr>Atlas</vt:lpstr>
      <vt:lpstr>第四課</vt:lpstr>
      <vt:lpstr>打算</vt:lpstr>
      <vt:lpstr>現在</vt:lpstr>
      <vt:lpstr>真不好意思</vt:lpstr>
      <vt:lpstr>炒雞蛋</vt:lpstr>
      <vt:lpstr>拿手菜</vt:lpstr>
      <vt:lpstr>西紅柿</vt:lpstr>
      <vt:lpstr>米飯</vt:lpstr>
      <vt:lpstr>這麽/真香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19173854150</dc:creator>
  <cp:lastModifiedBy>19173854150</cp:lastModifiedBy>
  <cp:revision>154</cp:revision>
  <dcterms:created xsi:type="dcterms:W3CDTF">2023-09-12T22:19:26Z</dcterms:created>
  <dcterms:modified xsi:type="dcterms:W3CDTF">2025-01-13T01:27:49Z</dcterms:modified>
</cp:coreProperties>
</file>