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41"/>
  </p:notesMasterIdLst>
  <p:sldIdLst>
    <p:sldId id="256" r:id="rId2"/>
    <p:sldId id="398" r:id="rId3"/>
    <p:sldId id="346" r:id="rId4"/>
    <p:sldId id="335" r:id="rId5"/>
    <p:sldId id="347" r:id="rId6"/>
    <p:sldId id="348" r:id="rId7"/>
    <p:sldId id="349" r:id="rId8"/>
    <p:sldId id="350" r:id="rId9"/>
    <p:sldId id="399" r:id="rId10"/>
    <p:sldId id="400" r:id="rId11"/>
    <p:sldId id="401" r:id="rId12"/>
    <p:sldId id="448" r:id="rId13"/>
    <p:sldId id="353" r:id="rId14"/>
    <p:sldId id="354" r:id="rId15"/>
    <p:sldId id="355" r:id="rId16"/>
    <p:sldId id="356" r:id="rId17"/>
    <p:sldId id="447" r:id="rId18"/>
    <p:sldId id="358" r:id="rId19"/>
    <p:sldId id="359" r:id="rId20"/>
    <p:sldId id="286" r:id="rId21"/>
    <p:sldId id="403" r:id="rId22"/>
    <p:sldId id="404" r:id="rId23"/>
    <p:sldId id="405" r:id="rId24"/>
    <p:sldId id="364" r:id="rId25"/>
    <p:sldId id="365" r:id="rId26"/>
    <p:sldId id="288" r:id="rId27"/>
    <p:sldId id="366" r:id="rId28"/>
    <p:sldId id="290" r:id="rId29"/>
    <p:sldId id="367" r:id="rId30"/>
    <p:sldId id="368" r:id="rId31"/>
    <p:sldId id="369" r:id="rId32"/>
    <p:sldId id="370" r:id="rId33"/>
    <p:sldId id="371" r:id="rId34"/>
    <p:sldId id="372" r:id="rId35"/>
    <p:sldId id="289" r:id="rId36"/>
    <p:sldId id="296" r:id="rId37"/>
    <p:sldId id="287" r:id="rId38"/>
    <p:sldId id="406" r:id="rId39"/>
    <p:sldId id="37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87" autoAdjust="0"/>
    <p:restoredTop sz="96143"/>
  </p:normalViewPr>
  <p:slideViewPr>
    <p:cSldViewPr snapToGrid="0">
      <p:cViewPr varScale="1">
        <p:scale>
          <a:sx n="101" d="100"/>
          <a:sy n="101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AF199-FA44-AE49-92FA-C1A38754D4AA}" type="datetimeFigureOut">
              <a:rPr lang="en-US" smtClean="0"/>
              <a:t>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F7C20-A49E-894B-8FEE-2763C0B01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2D4A79C-5D46-2C4D-BE29-6695B27D0415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A300-EBD0-F04F-BB50-86CBEC4465F1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16B72A5-40D0-BA4D-AAAC-DC1B652865F2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F850-3A34-8D4A-9EF6-CF13965BD6A5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F5FE4C6-B522-B741-9008-2519F75FD83B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5F11C68-A084-EC4D-8524-E2E76819A182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2B7AEFD-E9F5-9A43-8299-76DEF7A8D382}" type="datetime1">
              <a:rPr lang="en-US" smtClean="0"/>
              <a:t>1/12/25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FFE8-1D5F-5046-9ABF-249462EA53E5}" type="datetime1">
              <a:rPr lang="en-US" smtClean="0"/>
              <a:t>1/12/25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8CC70D6-EBC3-4D4F-8138-74E0108865CB}" type="datetime1">
              <a:rPr lang="en-US" smtClean="0"/>
              <a:t>1/12/25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76FB-EE5B-BA42-A721-9CAE1F5DE4D9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4BF96C5-AE63-C542-B355-9FADC65A798D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CEDD0-4233-B448-A373-450659BB5AE1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9.m4a"/><Relationship Id="rId7" Type="http://schemas.openxmlformats.org/officeDocument/2006/relationships/image" Target="../media/image4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5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Relationship Id="rId9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0.m4a"/><Relationship Id="rId7" Type="http://schemas.openxmlformats.org/officeDocument/2006/relationships/image" Target="../media/image7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gif"/><Relationship Id="rId4" Type="http://schemas.openxmlformats.org/officeDocument/2006/relationships/audio" Target="../media/media20.m4a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microsoft.com/office/2007/relationships/media" Target="../media/media22.m4a"/><Relationship Id="rId7" Type="http://schemas.openxmlformats.org/officeDocument/2006/relationships/image" Target="../media/image28.gif"/><Relationship Id="rId12" Type="http://schemas.openxmlformats.org/officeDocument/2006/relationships/image" Target="../media/image31.gif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7.gif"/><Relationship Id="rId11" Type="http://schemas.openxmlformats.org/officeDocument/2006/relationships/image" Target="../media/image30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22.m4a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4.m4a"/><Relationship Id="rId7" Type="http://schemas.openxmlformats.org/officeDocument/2006/relationships/image" Target="../media/image4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32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Relationship Id="rId9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6.m4a"/><Relationship Id="rId7" Type="http://schemas.openxmlformats.org/officeDocument/2006/relationships/image" Target="../media/image4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34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m4a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8.m4a"/><Relationship Id="rId7" Type="http://schemas.openxmlformats.org/officeDocument/2006/relationships/image" Target="../media/image36.gif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35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gif"/><Relationship Id="rId4" Type="http://schemas.openxmlformats.org/officeDocument/2006/relationships/audio" Target="../media/media28.m4a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microsoft.com/office/2007/relationships/media" Target="../media/media30.m4a"/><Relationship Id="rId7" Type="http://schemas.openxmlformats.org/officeDocument/2006/relationships/image" Target="../media/image39.gif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38.gif"/><Relationship Id="rId11" Type="http://schemas.openxmlformats.org/officeDocument/2006/relationships/image" Target="../media/image41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30.m4a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0.m4a"/><Relationship Id="rId7" Type="http://schemas.openxmlformats.org/officeDocument/2006/relationships/image" Target="../media/image7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gif"/><Relationship Id="rId4" Type="http://schemas.openxmlformats.org/officeDocument/2006/relationships/audio" Target="../media/media20.m4a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2.m4a"/><Relationship Id="rId7" Type="http://schemas.openxmlformats.org/officeDocument/2006/relationships/image" Target="../media/image4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42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2.m4a"/><Relationship Id="rId9" Type="http://schemas.openxmlformats.org/officeDocument/2006/relationships/image" Target="../media/image4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microsoft.com/office/2007/relationships/media" Target="../media/media34.m4a"/><Relationship Id="rId7" Type="http://schemas.openxmlformats.org/officeDocument/2006/relationships/image" Target="../media/image38.gif"/><Relationship Id="rId12" Type="http://schemas.openxmlformats.org/officeDocument/2006/relationships/image" Target="../media/image8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44.gif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7.gif"/><Relationship Id="rId4" Type="http://schemas.openxmlformats.org/officeDocument/2006/relationships/audio" Target="../media/media34.m4a"/><Relationship Id="rId9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4a"/><Relationship Id="rId7" Type="http://schemas.openxmlformats.org/officeDocument/2006/relationships/image" Target="../media/image7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gif"/><Relationship Id="rId4" Type="http://schemas.openxmlformats.org/officeDocument/2006/relationships/audio" Target="../media/media3.m4a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6.m4a"/><Relationship Id="rId7" Type="http://schemas.openxmlformats.org/officeDocument/2006/relationships/image" Target="../media/image32.gif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48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gif"/><Relationship Id="rId4" Type="http://schemas.openxmlformats.org/officeDocument/2006/relationships/audio" Target="../media/media36.m4a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8.m4a"/><Relationship Id="rId7" Type="http://schemas.openxmlformats.org/officeDocument/2006/relationships/image" Target="../media/image4.png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49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8.m4a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microsoft.com/office/2007/relationships/media" Target="../media/media22.m4a"/><Relationship Id="rId7" Type="http://schemas.openxmlformats.org/officeDocument/2006/relationships/image" Target="../media/image28.gif"/><Relationship Id="rId12" Type="http://schemas.openxmlformats.org/officeDocument/2006/relationships/image" Target="../media/image31.gif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7.gif"/><Relationship Id="rId11" Type="http://schemas.openxmlformats.org/officeDocument/2006/relationships/image" Target="../media/image30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22.m4a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0.m4a"/><Relationship Id="rId7" Type="http://schemas.openxmlformats.org/officeDocument/2006/relationships/image" Target="../media/image4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image" Target="../media/image32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0.m4a"/><Relationship Id="rId9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2.m4a"/><Relationship Id="rId7" Type="http://schemas.openxmlformats.org/officeDocument/2006/relationships/image" Target="../media/image4.png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image" Target="../media/image34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2.m4a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microsoft.com/office/2007/relationships/media" Target="../media/media44.m4a"/><Relationship Id="rId7" Type="http://schemas.openxmlformats.org/officeDocument/2006/relationships/image" Target="../media/image12.gif"/><Relationship Id="rId12" Type="http://schemas.openxmlformats.org/officeDocument/2006/relationships/image" Target="../media/image15.gif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image" Target="../media/image11.gif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44.m4a"/><Relationship Id="rId9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6.m4a"/><Relationship Id="rId7" Type="http://schemas.openxmlformats.org/officeDocument/2006/relationships/image" Target="../media/image52.gif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image" Target="../media/image51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6.m4a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8.m4a"/><Relationship Id="rId7" Type="http://schemas.openxmlformats.org/officeDocument/2006/relationships/image" Target="../media/image53.gif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6" Type="http://schemas.openxmlformats.org/officeDocument/2006/relationships/image" Target="../media/image28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8.m4a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microsoft.com/office/2007/relationships/media" Target="../media/media50.m4a"/><Relationship Id="rId7" Type="http://schemas.openxmlformats.org/officeDocument/2006/relationships/image" Target="../media/image12.gif"/><Relationship Id="rId12" Type="http://schemas.openxmlformats.org/officeDocument/2006/relationships/image" Target="../media/image15.gif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6" Type="http://schemas.openxmlformats.org/officeDocument/2006/relationships/image" Target="../media/image11.gif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50.m4a"/><Relationship Id="rId9" Type="http://schemas.openxmlformats.org/officeDocument/2006/relationships/image" Target="../media/image55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2.m4a"/><Relationship Id="rId7" Type="http://schemas.openxmlformats.org/officeDocument/2006/relationships/image" Target="../media/image57.gif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image" Target="../media/image56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2.m4a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4.m4a"/><Relationship Id="rId7" Type="http://schemas.openxmlformats.org/officeDocument/2006/relationships/image" Target="../media/image59.gif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6" Type="http://schemas.openxmlformats.org/officeDocument/2006/relationships/image" Target="../media/image58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4.m4a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microsoft.com/office/2007/relationships/media" Target="../media/media56.m4a"/><Relationship Id="rId7" Type="http://schemas.openxmlformats.org/officeDocument/2006/relationships/image" Target="../media/image44.gif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6" Type="http://schemas.openxmlformats.org/officeDocument/2006/relationships/image" Target="../media/image32.gif"/><Relationship Id="rId11" Type="http://schemas.openxmlformats.org/officeDocument/2006/relationships/image" Target="../media/image33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56.m4a"/><Relationship Id="rId9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microsoft.com/office/2007/relationships/media" Target="../media/media58.m4a"/><Relationship Id="rId7" Type="http://schemas.openxmlformats.org/officeDocument/2006/relationships/image" Target="../media/image62.gif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6" Type="http://schemas.openxmlformats.org/officeDocument/2006/relationships/image" Target="../media/image61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58.m4a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60.m4a"/><Relationship Id="rId7" Type="http://schemas.openxmlformats.org/officeDocument/2006/relationships/image" Target="../media/image4.png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6" Type="http://schemas.openxmlformats.org/officeDocument/2006/relationships/image" Target="../media/image63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0.m4a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gif"/><Relationship Id="rId3" Type="http://schemas.microsoft.com/office/2007/relationships/media" Target="../media/media62.m4a"/><Relationship Id="rId7" Type="http://schemas.openxmlformats.org/officeDocument/2006/relationships/image" Target="../media/image44.gif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6" Type="http://schemas.openxmlformats.org/officeDocument/2006/relationships/image" Target="../media/image64.gif"/><Relationship Id="rId11" Type="http://schemas.openxmlformats.org/officeDocument/2006/relationships/image" Target="../media/image66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62.m4a"/><Relationship Id="rId9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64.m4a"/><Relationship Id="rId7" Type="http://schemas.openxmlformats.org/officeDocument/2006/relationships/image" Target="../media/image68.gif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6" Type="http://schemas.openxmlformats.org/officeDocument/2006/relationships/image" Target="../media/image67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4.m4a"/><Relationship Id="rId9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66.m4a"/><Relationship Id="rId7" Type="http://schemas.openxmlformats.org/officeDocument/2006/relationships/image" Target="../media/image70.gif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6" Type="http://schemas.openxmlformats.org/officeDocument/2006/relationships/image" Target="../media/image69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1.gif"/><Relationship Id="rId4" Type="http://schemas.openxmlformats.org/officeDocument/2006/relationships/audio" Target="../media/media66.m4a"/><Relationship Id="rId9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68.m4a"/><Relationship Id="rId7" Type="http://schemas.openxmlformats.org/officeDocument/2006/relationships/image" Target="../media/image60.gif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6" Type="http://schemas.openxmlformats.org/officeDocument/2006/relationships/image" Target="../media/image72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8.m4a"/><Relationship Id="rId9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microsoft.com/office/2007/relationships/media" Target="../media/media70.m4a"/><Relationship Id="rId7" Type="http://schemas.openxmlformats.org/officeDocument/2006/relationships/image" Target="../media/image28.gif"/><Relationship Id="rId12" Type="http://schemas.openxmlformats.org/officeDocument/2006/relationships/image" Target="../media/image31.gif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6" Type="http://schemas.openxmlformats.org/officeDocument/2006/relationships/image" Target="../media/image27.gif"/><Relationship Id="rId11" Type="http://schemas.openxmlformats.org/officeDocument/2006/relationships/image" Target="../media/image30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70.m4a"/><Relationship Id="rId9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microsoft.com/office/2007/relationships/media" Target="../media/media72.m4a"/><Relationship Id="rId7" Type="http://schemas.openxmlformats.org/officeDocument/2006/relationships/image" Target="../media/image22.gif"/><Relationship Id="rId2" Type="http://schemas.openxmlformats.org/officeDocument/2006/relationships/audio" Target="../media/media71.m4a"/><Relationship Id="rId1" Type="http://schemas.microsoft.com/office/2007/relationships/media" Target="../media/media71.m4a"/><Relationship Id="rId6" Type="http://schemas.openxmlformats.org/officeDocument/2006/relationships/image" Target="../media/image24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72.m4a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media" Target="../media/media7.m4a"/><Relationship Id="rId7" Type="http://schemas.openxmlformats.org/officeDocument/2006/relationships/image" Target="../media/image12.gif"/><Relationship Id="rId12" Type="http://schemas.openxmlformats.org/officeDocument/2006/relationships/image" Target="../media/image15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gif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7.m4a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9.m4a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Relationship Id="rId9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microsoft.com/office/2007/relationships/media" Target="../media/media11.m4a"/><Relationship Id="rId7" Type="http://schemas.openxmlformats.org/officeDocument/2006/relationships/image" Target="../media/image18.gif"/><Relationship Id="rId12" Type="http://schemas.openxmlformats.org/officeDocument/2006/relationships/image" Target="../media/image8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gif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gif"/><Relationship Id="rId4" Type="http://schemas.openxmlformats.org/officeDocument/2006/relationships/audio" Target="../media/media11.m4a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microsoft.com/office/2007/relationships/media" Target="../media/media13.m4a"/><Relationship Id="rId7" Type="http://schemas.openxmlformats.org/officeDocument/2006/relationships/image" Target="../media/image22.gif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1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13.m4a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microsoft.com/office/2007/relationships/media" Target="../media/media15.m4a"/><Relationship Id="rId7" Type="http://schemas.openxmlformats.org/officeDocument/2006/relationships/image" Target="../media/image22.gif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4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15.m4a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7.m4a"/><Relationship Id="rId7" Type="http://schemas.openxmlformats.org/officeDocument/2006/relationships/image" Target="../media/image18.gif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7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463B5-6C3E-6247-BD9E-1BB8C3F5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第</a:t>
            </a:r>
            <a:r>
              <a:rPr lang="zh-CN" altLang="en-US" b="1" dirty="0"/>
              <a:t>四</a:t>
            </a:r>
            <a:r>
              <a:rPr lang="en-US" dirty="0"/>
              <a:t>課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EB36F2-5787-A54A-A259-863AC6E3E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01469" y="1851458"/>
            <a:ext cx="1905000" cy="1905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68C75-818D-6F24-1010-9AAF65E0D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9289" y="1851458"/>
            <a:ext cx="190500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474873-3327-3590-CA2E-10B8B8CB04BF}"/>
              </a:ext>
            </a:extLst>
          </p:cNvPr>
          <p:cNvSpPr txBox="1"/>
          <p:nvPr/>
        </p:nvSpPr>
        <p:spPr>
          <a:xfrm>
            <a:off x="3700739" y="551677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Lesson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Four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79" y="1851458"/>
            <a:ext cx="1905000" cy="1905000"/>
          </a:xfrm>
          <a:prstGeom prst="rect">
            <a:avLst/>
          </a:prstGeom>
        </p:spPr>
      </p:pic>
      <p:pic>
        <p:nvPicPr>
          <p:cNvPr id="6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71962" y="5572678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352A17-3352-CBC4-B1E3-8CAEB8BC67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027" y="4071342"/>
            <a:ext cx="1905001" cy="190500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689535-34C0-E77A-C6CC-41714AE9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456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D882-BBB8-B2F5-7C29-A75BB9C5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問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D9CEA-3F8C-DE75-5175-EDBC9412A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0616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ACF246-EF23-0D49-E258-F79ECCAD4561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ask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03479" y="4943889"/>
            <a:ext cx="487363" cy="487363"/>
          </a:xfrm>
          <a:prstGeom prst="rect">
            <a:avLst/>
          </a:prstGeom>
        </p:spPr>
      </p:pic>
      <p:pic>
        <p:nvPicPr>
          <p:cNvPr id="5" name="Audio Recording Oct 23, 2024 at 1:33:29 PM">
            <a:hlinkClick r:id="" action="ppaction://media"/>
            <a:extLst>
              <a:ext uri="{FF2B5EF4-FFF2-40B4-BE49-F238E27FC236}">
                <a16:creationId xmlns:a16="http://schemas.microsoft.com/office/drawing/2014/main" id="{3CA42E61-5468-035E-AEDF-4AC0B9913E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31720" y="5421749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2CF167-BF66-387A-5138-EB04B4353C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0616" y="660149"/>
            <a:ext cx="1767840" cy="176784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5379B-C3EE-D967-8F93-F7224459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1184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家興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2A8974-76AB-AD65-F0CE-84DCD07E1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57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DC60B3-68B8-6916-8E83-6BB023103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64" y="2476500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7048500" y="495115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Jiaxing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30743" y="4987014"/>
            <a:ext cx="487363" cy="487363"/>
          </a:xfrm>
          <a:prstGeom prst="rect">
            <a:avLst/>
          </a:prstGeom>
        </p:spPr>
      </p:pic>
      <p:pic>
        <p:nvPicPr>
          <p:cNvPr id="4" name="Audio Recording Oct 23, 2024 at 1:33:37 PM">
            <a:hlinkClick r:id="" action="ppaction://media"/>
            <a:extLst>
              <a:ext uri="{FF2B5EF4-FFF2-40B4-BE49-F238E27FC236}">
                <a16:creationId xmlns:a16="http://schemas.microsoft.com/office/drawing/2014/main" id="{974FA189-A777-1560-CB45-566A649FD3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31720" y="5203263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009D13-46F0-1325-81FF-4448091965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6357" y="569912"/>
            <a:ext cx="1700087" cy="1905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395A64-4730-28B0-8249-7D7CA8328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72808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5AC6-1AB1-FEEC-1635-303CBBEF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請他們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3EC773-E4CB-EC11-8655-21EFA1F28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60" y="212039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CA2030-3950-41D6-554E-3A4D9162D307}"/>
              </a:ext>
            </a:extLst>
          </p:cNvPr>
          <p:cNvSpPr txBox="1"/>
          <p:nvPr/>
        </p:nvSpPr>
        <p:spPr>
          <a:xfrm>
            <a:off x="6919411" y="4806367"/>
            <a:ext cx="3905105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 to invite them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64" y="2120392"/>
            <a:ext cx="1905000" cy="19050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C0E13BE-A572-16D5-DAB2-266C3EC550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64" y="2120392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42143" y="5456448"/>
            <a:ext cx="487363" cy="487363"/>
          </a:xfrm>
          <a:prstGeom prst="rect">
            <a:avLst/>
          </a:prstGeom>
        </p:spPr>
      </p:pic>
      <p:pic>
        <p:nvPicPr>
          <p:cNvPr id="5" name="Audio Recording Oct 23, 2024 at 5:21:56 PM">
            <a:hlinkClick r:id="" action="ppaction://media"/>
            <a:extLst>
              <a:ext uri="{FF2B5EF4-FFF2-40B4-BE49-F238E27FC236}">
                <a16:creationId xmlns:a16="http://schemas.microsoft.com/office/drawing/2014/main" id="{964B6642-1B70-28D8-673C-CF15E49149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31720" y="5293730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FD3433-4B62-C79E-C26C-E7C654A464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8960" y="438912"/>
            <a:ext cx="1717408" cy="1624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5ED1DF-9EBC-54BF-A20E-D56601EDDD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29581" y="280416"/>
            <a:ext cx="1681480" cy="168148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ECAF8DC-97DA-2041-FE7E-B9DE4F05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2773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err="1"/>
              <a:t>來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C34317-AE8E-0929-5407-9F492E989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49018" y="5611899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FE30B8-5E76-578C-4ED4-D86D1D7AEA69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come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Audio Recording Oct 23, 2024 at 1:33:54 PM">
            <a:hlinkClick r:id="" action="ppaction://media"/>
            <a:extLst>
              <a:ext uri="{FF2B5EF4-FFF2-40B4-BE49-F238E27FC236}">
                <a16:creationId xmlns:a16="http://schemas.microsoft.com/office/drawing/2014/main" id="{249AF6D4-E3DE-0F42-2E2E-D002798373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95832" y="5449181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09FDAA-A84A-6523-29AA-D407A68696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5427" y="688607"/>
            <a:ext cx="1567083" cy="1661318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2AD781-8779-B4C8-F38E-DCE9C7FC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049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err="1"/>
              <a:t>吃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C34317-AE8E-0929-5407-9F492E989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92699" y="5187571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0FC130-B490-101B-A1C8-88E49C491F70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eat</a:t>
            </a:r>
          </a:p>
        </p:txBody>
      </p:sp>
      <p:pic>
        <p:nvPicPr>
          <p:cNvPr id="6" name="Audio Recording Oct 23, 2024 at 1:34:05 PM">
            <a:hlinkClick r:id="" action="ppaction://media"/>
            <a:extLst>
              <a:ext uri="{FF2B5EF4-FFF2-40B4-BE49-F238E27FC236}">
                <a16:creationId xmlns:a16="http://schemas.microsoft.com/office/drawing/2014/main" id="{C2294D45-8575-8985-7A7D-97CB730936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95832" y="5042781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3A10FE-00C3-60C7-BDA9-CB3906AD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55756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2C06-87F2-2D04-62C2-E9FA4683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什麽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56E017-3311-F228-02DB-2C58A5C1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68" y="2478723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7057D-232A-685E-C089-B6DE2133D4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68" y="2478723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366709-D5A9-7B4F-34D9-14FCA9915D23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What/</a:t>
            </a:r>
            <a:r>
              <a:rPr lang="en-US" altLang="zh-CN" sz="2800" dirty="0" err="1">
                <a:solidFill>
                  <a:schemeClr val="bg1"/>
                </a:solidFill>
              </a:rPr>
              <a:t>which+N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12994" y="5350288"/>
            <a:ext cx="487363" cy="487363"/>
          </a:xfrm>
          <a:prstGeom prst="rect">
            <a:avLst/>
          </a:prstGeom>
        </p:spPr>
      </p:pic>
      <p:pic>
        <p:nvPicPr>
          <p:cNvPr id="7" name="Audio Recording Oct 23, 2024 at 1:34:16 PM">
            <a:hlinkClick r:id="" action="ppaction://media"/>
            <a:extLst>
              <a:ext uri="{FF2B5EF4-FFF2-40B4-BE49-F238E27FC236}">
                <a16:creationId xmlns:a16="http://schemas.microsoft.com/office/drawing/2014/main" id="{FA218FD4-41B0-8C58-B88E-67193B1AFB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70912" y="5187570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12E1D-A7E0-9872-0278-827044B390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9748" y="524899"/>
            <a:ext cx="1767840" cy="176784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D8A504-B1BA-9F03-DC01-C3A49AE0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2274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4A44-3CA7-A69C-7821-705FA53F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好東西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4F27B7-C745-38DC-F12B-D3D4A9C9E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D0F59-4D20-05EC-DFC4-C4CCF2B66C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64" y="2625646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84C931-5289-B45C-6C68-53B5AD84DC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64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E6E086-4126-6871-9E8C-0D43E7A004AD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solidFill>
                  <a:schemeClr val="bg1"/>
                </a:solidFill>
              </a:rPr>
              <a:t>Sth</a:t>
            </a:r>
            <a:r>
              <a:rPr lang="en-US" altLang="zh-CN" sz="2800" dirty="0">
                <a:solidFill>
                  <a:schemeClr val="bg1"/>
                </a:solidFill>
              </a:rPr>
              <a:t> good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00247" y="5449181"/>
            <a:ext cx="487363" cy="487363"/>
          </a:xfrm>
          <a:prstGeom prst="rect">
            <a:avLst/>
          </a:prstGeom>
        </p:spPr>
      </p:pic>
      <p:pic>
        <p:nvPicPr>
          <p:cNvPr id="6" name="Audio Recording Oct 23, 2024 at 1:34:22 PM">
            <a:hlinkClick r:id="" action="ppaction://media"/>
            <a:extLst>
              <a:ext uri="{FF2B5EF4-FFF2-40B4-BE49-F238E27FC236}">
                <a16:creationId xmlns:a16="http://schemas.microsoft.com/office/drawing/2014/main" id="{8193B848-F57E-F44A-56BD-4050445A4D4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95832" y="5269867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D5C5DD-3DBD-88D8-BE16-341AB150E6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4864" y="720646"/>
            <a:ext cx="1905000" cy="19050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CE4D7EF-279C-29F0-80C0-3C645072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2364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家興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2A8974-76AB-AD65-F0CE-84DCD07E1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57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DC60B3-68B8-6916-8E83-6BB023103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64" y="2476500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7048500" y="495115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Jiaxing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30743" y="4987014"/>
            <a:ext cx="487363" cy="487363"/>
          </a:xfrm>
          <a:prstGeom prst="rect">
            <a:avLst/>
          </a:prstGeom>
        </p:spPr>
      </p:pic>
      <p:pic>
        <p:nvPicPr>
          <p:cNvPr id="4" name="Audio Recording Oct 23, 2024 at 1:33:37 PM">
            <a:hlinkClick r:id="" action="ppaction://media"/>
            <a:extLst>
              <a:ext uri="{FF2B5EF4-FFF2-40B4-BE49-F238E27FC236}">
                <a16:creationId xmlns:a16="http://schemas.microsoft.com/office/drawing/2014/main" id="{974FA189-A777-1560-CB45-566A649FD3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31720" y="5203263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064D3F-CB5F-4537-064F-7051B79EC7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8813" y="569912"/>
            <a:ext cx="1700087" cy="1905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A977B07-D1B7-99D3-FF51-0BBF2A02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43843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6CE8-A5A7-43A4-681D-D59F4B77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說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B2426-1881-1127-128E-DEAC58F54C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98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A374E-2880-4703-9DE9-A2CE34E0D3FE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say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76216" y="4961818"/>
            <a:ext cx="487363" cy="487363"/>
          </a:xfrm>
          <a:prstGeom prst="rect">
            <a:avLst/>
          </a:prstGeom>
        </p:spPr>
      </p:pic>
      <p:pic>
        <p:nvPicPr>
          <p:cNvPr id="5" name="Audio Recording Oct 23, 2024 at 1:34:55 PM">
            <a:hlinkClick r:id="" action="ppaction://media"/>
            <a:extLst>
              <a:ext uri="{FF2B5EF4-FFF2-40B4-BE49-F238E27FC236}">
                <a16:creationId xmlns:a16="http://schemas.microsoft.com/office/drawing/2014/main" id="{5B137F6C-081C-4A37-C5E0-D82785C6E2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95832" y="5440037"/>
            <a:ext cx="8128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9001A3-56BB-B48E-65A8-34A11CBB53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5098" y="522989"/>
            <a:ext cx="1905000" cy="1905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048AF4-11C3-AFA0-DD10-7471AF9E0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2690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2C06-87F2-2D04-62C2-E9FA4683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真不好意思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56E017-3311-F228-02DB-2C58A5C1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76" y="2752003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7057D-232A-685E-C089-B6DE2133D4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39" y="2752003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2F7FD4-4253-0189-424E-56E9DC5F52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639" y="2752003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C8BE66-AAEE-DD3F-8346-0FBD39352C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602" y="2752003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366709-D5A9-7B4F-34D9-14FCA9915D23}"/>
              </a:ext>
            </a:extLst>
          </p:cNvPr>
          <p:cNvSpPr txBox="1"/>
          <p:nvPr/>
        </p:nvSpPr>
        <p:spPr>
          <a:xfrm>
            <a:off x="6851494" y="4925961"/>
            <a:ext cx="3044674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So sorry/</a:t>
            </a:r>
            <a:r>
              <a:rPr lang="en-US" altLang="zh-CN" sz="2800" dirty="0" err="1">
                <a:solidFill>
                  <a:schemeClr val="bg1"/>
                </a:solidFill>
              </a:rPr>
              <a:t>embarrsed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6756E017-3311-F228-02DB-2C58A5C1B5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54" y="656194"/>
            <a:ext cx="1905000" cy="1905000"/>
          </a:xfrm>
          <a:prstGeom prst="rect">
            <a:avLst/>
          </a:prstGeom>
        </p:spPr>
      </p:pic>
      <p:pic>
        <p:nvPicPr>
          <p:cNvPr id="8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43928" y="5565732"/>
            <a:ext cx="487363" cy="487363"/>
          </a:xfrm>
          <a:prstGeom prst="rect">
            <a:avLst/>
          </a:prstGeom>
        </p:spPr>
      </p:pic>
      <p:pic>
        <p:nvPicPr>
          <p:cNvPr id="7" name="Audio Recording Oct 23, 2024 at 1:35:05 PM">
            <a:hlinkClick r:id="" action="ppaction://media"/>
            <a:extLst>
              <a:ext uri="{FF2B5EF4-FFF2-40B4-BE49-F238E27FC236}">
                <a16:creationId xmlns:a16="http://schemas.microsoft.com/office/drawing/2014/main" id="{F5D6B136-67F4-CA30-6AF3-B12628564F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31720" y="5403014"/>
            <a:ext cx="812800" cy="8128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882C730-CDE5-3A3B-688B-5E4E238A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7159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1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家興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2A8974-76AB-AD65-F0CE-84DCD07E1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57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DC60B3-68B8-6916-8E83-6BB023103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64" y="2476500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7048500" y="495115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Jiaxing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30743" y="4987014"/>
            <a:ext cx="487363" cy="487363"/>
          </a:xfrm>
          <a:prstGeom prst="rect">
            <a:avLst/>
          </a:prstGeom>
        </p:spPr>
      </p:pic>
      <p:pic>
        <p:nvPicPr>
          <p:cNvPr id="4" name="Audio Recording Oct 23, 2024 at 1:32:01 PM">
            <a:hlinkClick r:id="" action="ppaction://media"/>
            <a:extLst>
              <a:ext uri="{FF2B5EF4-FFF2-40B4-BE49-F238E27FC236}">
                <a16:creationId xmlns:a16="http://schemas.microsoft.com/office/drawing/2014/main" id="{2870CBA2-8CD5-C5B2-F940-329CEC270C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31720" y="5428657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21C99A-1F07-0F20-91A9-7A8D8561BB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9362" y="715082"/>
            <a:ext cx="1458990" cy="163484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044CDE-7D6A-D479-858A-C2F49076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32935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本來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E8B37B-4D4A-6F08-0F62-82350628B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94" y="2428219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0C83A-1708-E588-CDAF-43CEC9E96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994" y="2428219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6664320" y="487473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originally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55312" y="4910594"/>
            <a:ext cx="487363" cy="487363"/>
          </a:xfrm>
          <a:prstGeom prst="rect">
            <a:avLst/>
          </a:prstGeom>
        </p:spPr>
      </p:pic>
      <p:pic>
        <p:nvPicPr>
          <p:cNvPr id="6" name="Audio Recording Oct 23, 2024 at 1:35:16 PM">
            <a:hlinkClick r:id="" action="ppaction://media"/>
            <a:extLst>
              <a:ext uri="{FF2B5EF4-FFF2-40B4-BE49-F238E27FC236}">
                <a16:creationId xmlns:a16="http://schemas.microsoft.com/office/drawing/2014/main" id="{772CB85B-76F3-E607-4914-8413A514A9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31720" y="5136347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55FE22-DA59-2FC8-5B5F-F3E926A2F8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1911" y="766901"/>
            <a:ext cx="1567083" cy="1661318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4AA3A3-FE7A-3898-7A67-A7841879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4644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4A95-225B-F038-3F33-11041850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想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C5A53-66CA-114D-794B-7A6CCE755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37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52DEF2-25DE-59DE-D645-AE90055873A2}"/>
              </a:ext>
            </a:extLst>
          </p:cNvPr>
          <p:cNvSpPr txBox="1"/>
          <p:nvPr/>
        </p:nvSpPr>
        <p:spPr>
          <a:xfrm>
            <a:off x="6851494" y="4925961"/>
            <a:ext cx="322519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Would like to do…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18085" y="5449181"/>
            <a:ext cx="487363" cy="487363"/>
          </a:xfrm>
          <a:prstGeom prst="rect">
            <a:avLst/>
          </a:prstGeom>
        </p:spPr>
      </p:pic>
      <p:pic>
        <p:nvPicPr>
          <p:cNvPr id="6" name="Audio Recording Oct 23, 2024 at 1:35:25 PM">
            <a:hlinkClick r:id="" action="ppaction://media"/>
            <a:extLst>
              <a:ext uri="{FF2B5EF4-FFF2-40B4-BE49-F238E27FC236}">
                <a16:creationId xmlns:a16="http://schemas.microsoft.com/office/drawing/2014/main" id="{59BB0994-775E-5073-2990-AF4C5528F6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25928" y="5187571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E0874E-28E9-9575-12BA-0BAFFCD9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21806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5AC6-1AB1-FEEC-1635-303CBBEF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請他們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3EC773-E4CB-EC11-8655-21EFA1F28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60" y="212039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CA2030-3950-41D6-554E-3A4D9162D307}"/>
              </a:ext>
            </a:extLst>
          </p:cNvPr>
          <p:cNvSpPr txBox="1"/>
          <p:nvPr/>
        </p:nvSpPr>
        <p:spPr>
          <a:xfrm>
            <a:off x="6919411" y="4806367"/>
            <a:ext cx="3905105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 to invite them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64" y="2120392"/>
            <a:ext cx="1905000" cy="19050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C0E13BE-A572-16D5-DAB2-266C3EC550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64" y="2120392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42143" y="5456448"/>
            <a:ext cx="487363" cy="487363"/>
          </a:xfrm>
          <a:prstGeom prst="rect">
            <a:avLst/>
          </a:prstGeom>
        </p:spPr>
      </p:pic>
      <p:pic>
        <p:nvPicPr>
          <p:cNvPr id="5" name="Audio Recording Oct 23, 2024 at 5:21:56 PM">
            <a:hlinkClick r:id="" action="ppaction://media"/>
            <a:extLst>
              <a:ext uri="{FF2B5EF4-FFF2-40B4-BE49-F238E27FC236}">
                <a16:creationId xmlns:a16="http://schemas.microsoft.com/office/drawing/2014/main" id="{964B6642-1B70-28D8-673C-CF15E49149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31720" y="5293730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FD3433-4B62-C79E-C26C-E7C654A464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8960" y="438912"/>
            <a:ext cx="1717408" cy="1624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5ED1DF-9EBC-54BF-A20E-D56601EDDD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29581" y="280416"/>
            <a:ext cx="1681480" cy="168148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CA9512C-C04C-24F3-CC2B-0AEC4B25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9321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err="1"/>
              <a:t>來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C34317-AE8E-0929-5407-9F492E989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87172" y="5611899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4C070A-C3A2-9E1C-3074-5D55EA8166AB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come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Audio Recording Oct 23, 2024 at 5:22:15 PM">
            <a:hlinkClick r:id="" action="ppaction://media"/>
            <a:extLst>
              <a:ext uri="{FF2B5EF4-FFF2-40B4-BE49-F238E27FC236}">
                <a16:creationId xmlns:a16="http://schemas.microsoft.com/office/drawing/2014/main" id="{5E0CF6A9-BA00-0C3F-D99B-E79DFABC4A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95832" y="5449181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6256A1-652C-16FF-2D8A-24CB8BCDE1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6468" y="813594"/>
            <a:ext cx="1904999" cy="1661318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D5B43-EAD9-1E19-8CDE-17A139B3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4248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err="1"/>
              <a:t>吃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C34317-AE8E-0929-5407-9F492E989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4425" y="4562685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A9849E-54DE-75C1-E9F9-1C39968D3C05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eat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Audio Recording Oct 23, 2024 at 5:22:28 PM">
            <a:hlinkClick r:id="" action="ppaction://media"/>
            <a:extLst>
              <a:ext uri="{FF2B5EF4-FFF2-40B4-BE49-F238E27FC236}">
                <a16:creationId xmlns:a16="http://schemas.microsoft.com/office/drawing/2014/main" id="{C8F567C1-7ECB-C94A-7B49-6230890BC4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20216" y="5233291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FD742F-8B60-B0C3-6605-1ADBD873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01378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4A44-3CA7-A69C-7821-705FA53F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中國菜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4F27B7-C745-38DC-F12B-D3D4A9C9E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8529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D0F59-4D20-05EC-DFC4-C4CCF2B66C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2625646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84C931-5289-B45C-6C68-53B5AD84DC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16" y="153779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E6E086-4126-6871-9E8C-0D43E7A004AD}"/>
              </a:ext>
            </a:extLst>
          </p:cNvPr>
          <p:cNvSpPr txBox="1"/>
          <p:nvPr/>
        </p:nvSpPr>
        <p:spPr>
          <a:xfrm>
            <a:off x="6851494" y="4925961"/>
            <a:ext cx="3044674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Chinese food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French food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A84F27B7-C745-38DC-F12B-D3D4A9C9EB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625646"/>
            <a:ext cx="1905000" cy="190500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ACD0F59-4D20-05EC-DFC4-C4CCF2B66C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585296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00247" y="5636386"/>
            <a:ext cx="487363" cy="487363"/>
          </a:xfrm>
          <a:prstGeom prst="rect">
            <a:avLst/>
          </a:prstGeom>
        </p:spPr>
      </p:pic>
      <p:pic>
        <p:nvPicPr>
          <p:cNvPr id="6" name="Audio Recording Oct 23, 2024 at 5:22:44 PM">
            <a:hlinkClick r:id="" action="ppaction://media"/>
            <a:extLst>
              <a:ext uri="{FF2B5EF4-FFF2-40B4-BE49-F238E27FC236}">
                <a16:creationId xmlns:a16="http://schemas.microsoft.com/office/drawing/2014/main" id="{8AF69346-B6C4-4EA2-2FBB-FA253E5C2F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5320" y="5403013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D2A4A2-4AC2-C9C4-59F3-8AE48F5071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7109" y="-32169"/>
            <a:ext cx="1372308" cy="1372308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229C302-2A65-2238-11E5-369A90D2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74224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4CB4-C094-D9A9-D836-3C074304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可是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E4625-B853-F2F1-8DB4-20BFF9763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47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18724-0C7D-4DF3-122A-4F147716FA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47" y="2625646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63201" y="5054889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53918C-792A-2A41-6575-3DE749416883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but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Audio Recording Oct 23, 2024 at 5:23:00 PM">
            <a:hlinkClick r:id="" action="ppaction://media"/>
            <a:extLst>
              <a:ext uri="{FF2B5EF4-FFF2-40B4-BE49-F238E27FC236}">
                <a16:creationId xmlns:a16="http://schemas.microsoft.com/office/drawing/2014/main" id="{6A060C51-C4F9-ABF6-8F1C-BE1749E04B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84508" y="5135852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3512D-26A2-ADBF-E642-22B37E47D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6741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4CB4-C094-D9A9-D836-3C074304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他的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E4625-B853-F2F1-8DB4-20BFF9763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82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18724-0C7D-4DF3-122A-4F147716FA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2" y="2625646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63201" y="5127625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5DA789-F6EE-959D-7DB7-859F3BBBCAC6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his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Audio Recording Oct 23, 2024 at 5:23:46 PM">
            <a:hlinkClick r:id="" action="ppaction://media"/>
            <a:extLst>
              <a:ext uri="{FF2B5EF4-FFF2-40B4-BE49-F238E27FC236}">
                <a16:creationId xmlns:a16="http://schemas.microsoft.com/office/drawing/2014/main" id="{E98DFDAF-3880-6BC9-A846-00A45E1F99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95832" y="5371306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A0020-CC3C-5D1D-9CC5-77F57B41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2809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2C06-87F2-2D04-62C2-E9FA4683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中國朋友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56E017-3311-F228-02DB-2C58A5C1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481249" y="2752003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7057D-232A-685E-C089-B6DE2133D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4805" y="2752003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2F7FD4-4253-0189-424E-56E9DC5F52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0" y="2752003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C8BE66-AAEE-DD3F-8346-0FBD39352C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7000" y="2752003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366709-D5A9-7B4F-34D9-14FCA9915D23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Chinese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friend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00247" y="5516471"/>
            <a:ext cx="487363" cy="487363"/>
          </a:xfrm>
          <a:prstGeom prst="rect">
            <a:avLst/>
          </a:prstGeom>
        </p:spPr>
      </p:pic>
      <p:pic>
        <p:nvPicPr>
          <p:cNvPr id="8" name="Audio Recording Oct 23, 2024 at 5:24:11 PM">
            <a:hlinkClick r:id="" action="ppaction://media"/>
            <a:extLst>
              <a:ext uri="{FF2B5EF4-FFF2-40B4-BE49-F238E27FC236}">
                <a16:creationId xmlns:a16="http://schemas.microsoft.com/office/drawing/2014/main" id="{445AB0ED-89F4-5590-8230-89E3066C06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31720" y="5404180"/>
            <a:ext cx="812800" cy="81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E1C5AB-FDEE-CD53-A2E5-275CD5D554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4805" y="712524"/>
            <a:ext cx="1905000" cy="1905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B06D45-2B84-8417-76BF-C3886B3E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5998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今天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Today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B0FED14-5D5D-E705-1F01-083F80EB1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3831" y="2549524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B83595-72E8-3630-AE3B-24D1FA347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8831" y="2549524"/>
            <a:ext cx="1905000" cy="1905000"/>
          </a:xfrm>
          <a:prstGeom prst="rect">
            <a:avLst/>
          </a:prstGeom>
        </p:spPr>
      </p:pic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47272" y="4961818"/>
            <a:ext cx="487363" cy="487363"/>
          </a:xfrm>
          <a:prstGeom prst="rect">
            <a:avLst/>
          </a:prstGeom>
        </p:spPr>
      </p:pic>
      <p:pic>
        <p:nvPicPr>
          <p:cNvPr id="6" name="Audio Recording Oct 23, 2024 at 5:24:25 PM">
            <a:hlinkClick r:id="" action="ppaction://media"/>
            <a:extLst>
              <a:ext uri="{FF2B5EF4-FFF2-40B4-BE49-F238E27FC236}">
                <a16:creationId xmlns:a16="http://schemas.microsoft.com/office/drawing/2014/main" id="{19E87E62-CD10-8404-4F65-24CAFFD34C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75080" y="5205499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F649C9-9C0C-E41C-AB88-69E6BCBD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1278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5AC6-1AB1-FEEC-1635-303CBBEF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用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3EC773-E4CB-EC11-8655-21EFA1F28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54" y="212039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CA2030-3950-41D6-554E-3A4D9162D307}"/>
              </a:ext>
            </a:extLst>
          </p:cNvPr>
          <p:cNvSpPr txBox="1"/>
          <p:nvPr/>
        </p:nvSpPr>
        <p:spPr>
          <a:xfrm>
            <a:off x="5851525" y="4806367"/>
            <a:ext cx="3905105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 to use something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09861" y="4842224"/>
            <a:ext cx="487363" cy="487363"/>
          </a:xfrm>
          <a:prstGeom prst="rect">
            <a:avLst/>
          </a:prstGeom>
        </p:spPr>
      </p:pic>
      <p:pic>
        <p:nvPicPr>
          <p:cNvPr id="5" name="Audio Recording Oct 23, 2024 at 1:32:08 PM">
            <a:hlinkClick r:id="" action="ppaction://media"/>
            <a:extLst>
              <a:ext uri="{FF2B5EF4-FFF2-40B4-BE49-F238E27FC236}">
                <a16:creationId xmlns:a16="http://schemas.microsoft.com/office/drawing/2014/main" id="{B4D4C682-DB9E-C5B8-CA7A-452685A5D4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31720" y="552805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9DAD4-0F7F-16D6-AAAF-A85B39EE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4461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有事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687820" y="4925961"/>
            <a:ext cx="3901850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Have something to do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B0FED14-5D5D-E705-1F01-083F80EB19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461" y="2549524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B83595-72E8-3630-AE3B-24D1FA347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61" y="2549524"/>
            <a:ext cx="1905000" cy="1905000"/>
          </a:xfrm>
          <a:prstGeom prst="rect">
            <a:avLst/>
          </a:prstGeom>
        </p:spPr>
      </p:pic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27994" y="5388095"/>
            <a:ext cx="487363" cy="487363"/>
          </a:xfrm>
          <a:prstGeom prst="rect">
            <a:avLst/>
          </a:prstGeom>
        </p:spPr>
      </p:pic>
      <p:pic>
        <p:nvPicPr>
          <p:cNvPr id="6" name="Audio Recording Oct 23, 2024 at 5:24:34 PM">
            <a:hlinkClick r:id="" action="ppaction://media"/>
            <a:extLst>
              <a:ext uri="{FF2B5EF4-FFF2-40B4-BE49-F238E27FC236}">
                <a16:creationId xmlns:a16="http://schemas.microsoft.com/office/drawing/2014/main" id="{3C337F9A-CCDA-22DB-124E-33AF4D7985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31720" y="5187570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E744E1-7525-3077-BEE9-155E5C97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637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F450-35FF-10F0-0880-71C8EDD6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不能來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3DB342-BA31-48C4-E033-3262D879F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23" y="2474912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C892B8-D4B9-1644-1485-AA5D3702F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388488-37F8-584E-2F85-5FE9464174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2474912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D1881D-5CA8-D58A-9253-3BC3279E00E9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Can’t come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2318" y="4943889"/>
            <a:ext cx="487363" cy="487363"/>
          </a:xfrm>
          <a:prstGeom prst="rect">
            <a:avLst/>
          </a:prstGeom>
        </p:spPr>
      </p:pic>
      <p:pic>
        <p:nvPicPr>
          <p:cNvPr id="5" name="Audio Recording Oct 23, 2024 at 5:24:49 PM">
            <a:hlinkClick r:id="" action="ppaction://media"/>
            <a:extLst>
              <a:ext uri="{FF2B5EF4-FFF2-40B4-BE49-F238E27FC236}">
                <a16:creationId xmlns:a16="http://schemas.microsoft.com/office/drawing/2014/main" id="{99C133A9-A29B-1F92-0274-4B9EC74437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31720" y="5187570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8B447B-907C-87CA-B494-14A55EC9C3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3564" y="807396"/>
            <a:ext cx="1661318" cy="166131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26B20-AAB6-BB50-09BA-FE3238A1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24912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他自己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905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himself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905" y="2474912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10" y="2474912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22925" y="4961818"/>
            <a:ext cx="487363" cy="487363"/>
          </a:xfrm>
          <a:prstGeom prst="rect">
            <a:avLst/>
          </a:prstGeom>
        </p:spPr>
      </p:pic>
      <p:pic>
        <p:nvPicPr>
          <p:cNvPr id="6" name="Audio Recording Oct 23, 2024 at 5:24:59 PM">
            <a:hlinkClick r:id="" action="ppaction://media"/>
            <a:extLst>
              <a:ext uri="{FF2B5EF4-FFF2-40B4-BE49-F238E27FC236}">
                <a16:creationId xmlns:a16="http://schemas.microsoft.com/office/drawing/2014/main" id="{0A3666BF-FC50-E139-8436-38BF769C5A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95832" y="5123203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D1810C-95F2-3443-0421-BC45F396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91356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err="1"/>
              <a:t>又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C34317-AE8E-0929-5407-9F492E989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15207" y="4711989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1A539A-FD6D-9F98-71EB-217BE40A2082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What</a:t>
            </a:r>
            <a:r>
              <a:rPr lang="zh-CN" altLang="en-US" sz="2800" dirty="0">
                <a:solidFill>
                  <a:schemeClr val="bg1"/>
                </a:solidFill>
              </a:rPr>
              <a:t>‘</a:t>
            </a:r>
            <a:r>
              <a:rPr lang="en-US" altLang="zh-CN" sz="2800" dirty="0">
                <a:solidFill>
                  <a:schemeClr val="bg1"/>
                </a:solidFill>
              </a:rPr>
              <a:t>s more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Audio Recording Oct 23, 2024 at 5:25:07 PM">
            <a:hlinkClick r:id="" action="ppaction://media"/>
            <a:extLst>
              <a:ext uri="{FF2B5EF4-FFF2-40B4-BE49-F238E27FC236}">
                <a16:creationId xmlns:a16="http://schemas.microsoft.com/office/drawing/2014/main" id="{8B1F8EF5-C371-E8FD-52DC-0494A4AD474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31720" y="5042781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30AE37-4E55-EC07-ECDA-5FF5BAE2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31863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F450-35FF-10F0-0880-71C8EDD6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不會做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3DB342-BA31-48C4-E033-3262D879F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369" y="2474912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C892B8-D4B9-1644-1485-AA5D3702F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388488-37F8-584E-2F85-5FE9464174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2474912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D1881D-5CA8-D58A-9253-3BC3279E00E9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Can’t cook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08637" y="4925961"/>
            <a:ext cx="487363" cy="487363"/>
          </a:xfrm>
          <a:prstGeom prst="rect">
            <a:avLst/>
          </a:prstGeom>
        </p:spPr>
      </p:pic>
      <p:pic>
        <p:nvPicPr>
          <p:cNvPr id="5" name="Audio Recording Oct 23, 2024 at 5:25:33 PM">
            <a:hlinkClick r:id="" action="ppaction://media"/>
            <a:extLst>
              <a:ext uri="{FF2B5EF4-FFF2-40B4-BE49-F238E27FC236}">
                <a16:creationId xmlns:a16="http://schemas.microsoft.com/office/drawing/2014/main" id="{555E92EA-3672-A756-753A-CC41379547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31720" y="5169642"/>
            <a:ext cx="8128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F1E162-F872-EEFB-DC1D-90D1D87FBA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7802" y="742060"/>
            <a:ext cx="1731264" cy="1731264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6A4EB1-1BAD-872F-D0F1-6C9B0C65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5578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所以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C4477-69B9-1AA7-2FE0-B573F78EA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55" y="2625646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73A82A-B566-F403-F7A7-ACC530808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55" y="2625646"/>
            <a:ext cx="1905000" cy="1905000"/>
          </a:xfrm>
          <a:prstGeom prst="rect">
            <a:avLst/>
          </a:prstGeom>
        </p:spPr>
      </p:pic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32464" y="5350289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810395-3BDB-E621-12F1-2D476097B64C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so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Audio Recording Oct 23, 2024 at 5:25:44 PM">
            <a:hlinkClick r:id="" action="ppaction://media"/>
            <a:extLst>
              <a:ext uri="{FF2B5EF4-FFF2-40B4-BE49-F238E27FC236}">
                <a16:creationId xmlns:a16="http://schemas.microsoft.com/office/drawing/2014/main" id="{1F2F9C68-823E-E3DA-86E0-51147D58E6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95832" y="5187571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0FA12C-31E3-22C5-BB54-C585962E5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6175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現在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57" y="2476500"/>
            <a:ext cx="1905000" cy="1905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DF1A00-97FE-0C62-4CF7-842EB66EEC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57" y="2476500"/>
            <a:ext cx="1905000" cy="1905000"/>
          </a:xfrm>
          <a:prstGeom prst="rect">
            <a:avLst/>
          </a:prstGeom>
        </p:spPr>
      </p:pic>
      <p:pic>
        <p:nvPicPr>
          <p:cNvPr id="8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57724" y="5366885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2CDAEB-6909-7BDF-0081-15B7975596E2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now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Audio Recording Oct 23, 2024 at 5:28:17 PM">
            <a:hlinkClick r:id="" action="ppaction://media"/>
            <a:extLst>
              <a:ext uri="{FF2B5EF4-FFF2-40B4-BE49-F238E27FC236}">
                <a16:creationId xmlns:a16="http://schemas.microsoft.com/office/drawing/2014/main" id="{BEF7AC85-D33C-7C01-DA04-5522C2041E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95832" y="5366885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DC80DF-CB15-F18B-2064-5601443EBA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0997" y="780205"/>
            <a:ext cx="1569720" cy="156972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96FE52-AE09-DA47-E8A1-F6B7F8C3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1176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1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F705-0B24-42D5-9E1A-FDF25620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只能</a:t>
            </a:r>
            <a:endParaRPr lang="en-US" b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69EE640-D194-45D8-473F-8A131128D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42" y="2449000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1BEA1B-B768-47F5-B0D3-DFFA3A7796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42" y="2449000"/>
            <a:ext cx="1905000" cy="1905000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DB6EFEFB-D80C-55DA-B421-7FD055E94E4C}"/>
              </a:ext>
            </a:extLst>
          </p:cNvPr>
          <p:cNvSpPr txBox="1"/>
          <p:nvPr/>
        </p:nvSpPr>
        <p:spPr>
          <a:xfrm>
            <a:off x="6591168" y="488881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Only can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42803" y="5313145"/>
            <a:ext cx="487363" cy="487363"/>
          </a:xfrm>
          <a:prstGeom prst="rect">
            <a:avLst/>
          </a:prstGeom>
        </p:spPr>
      </p:pic>
      <p:pic>
        <p:nvPicPr>
          <p:cNvPr id="5" name="Audio Recording Oct 23, 2024 at 5:28:47 PM">
            <a:hlinkClick r:id="" action="ppaction://media"/>
            <a:extLst>
              <a:ext uri="{FF2B5EF4-FFF2-40B4-BE49-F238E27FC236}">
                <a16:creationId xmlns:a16="http://schemas.microsoft.com/office/drawing/2014/main" id="{252DA919-B45C-5F89-9A81-9EBA039F67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31720" y="5150427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2F26B3-BE52-545C-0D8E-CE857355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1364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5AC6-1AB1-FEEC-1635-303CBBEF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請他們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3EC773-E4CB-EC11-8655-21EFA1F28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60" y="212039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CA2030-3950-41D6-554E-3A4D9162D307}"/>
              </a:ext>
            </a:extLst>
          </p:cNvPr>
          <p:cNvSpPr txBox="1"/>
          <p:nvPr/>
        </p:nvSpPr>
        <p:spPr>
          <a:xfrm>
            <a:off x="6919411" y="4806367"/>
            <a:ext cx="3905105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 to invite them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64" y="2120392"/>
            <a:ext cx="1905000" cy="19050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C0E13BE-A572-16D5-DAB2-266C3EC550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64" y="2120392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94602" y="5368364"/>
            <a:ext cx="487363" cy="487363"/>
          </a:xfrm>
          <a:prstGeom prst="rect">
            <a:avLst/>
          </a:prstGeom>
        </p:spPr>
      </p:pic>
      <p:pic>
        <p:nvPicPr>
          <p:cNvPr id="5" name="Audio Recording Oct 23, 2024 at 5:29:00 PM">
            <a:hlinkClick r:id="" action="ppaction://media"/>
            <a:extLst>
              <a:ext uri="{FF2B5EF4-FFF2-40B4-BE49-F238E27FC236}">
                <a16:creationId xmlns:a16="http://schemas.microsoft.com/office/drawing/2014/main" id="{F8D13483-0175-89A7-683B-F9BED7858C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31720" y="5302514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4D7C91-A6E6-9416-F5C7-5012D75A0D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8960" y="438912"/>
            <a:ext cx="1905000" cy="1681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14814C-748F-95E6-8EE8-C80439A807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29581" y="280416"/>
            <a:ext cx="1681480" cy="168148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3D94105-765B-E4F7-FF7A-D0BB028D0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5437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74B0-63F8-88E7-A380-D85B336B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喝茶了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A8B5E-DF03-C2D3-DE71-D5FD676C14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10" y="2433767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B249E6-461D-6EDA-D20F-5C95F4293A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83" y="2433767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C922F68-1D68-4CD1-528D-451E22305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550" y="2447831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DDF72B-FC67-F09E-387D-D85B2DC09999}"/>
              </a:ext>
            </a:extLst>
          </p:cNvPr>
          <p:cNvSpPr txBox="1"/>
          <p:nvPr/>
        </p:nvSpPr>
        <p:spPr>
          <a:xfrm>
            <a:off x="6550156" y="4806367"/>
            <a:ext cx="3944325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drink tea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54524" y="5248623"/>
            <a:ext cx="487363" cy="487363"/>
          </a:xfrm>
          <a:prstGeom prst="rect">
            <a:avLst/>
          </a:prstGeom>
        </p:spPr>
      </p:pic>
      <p:pic>
        <p:nvPicPr>
          <p:cNvPr id="5" name="Audio Recording Oct 23, 2024 at 5:29:15 PM">
            <a:hlinkClick r:id="" action="ppaction://media"/>
            <a:extLst>
              <a:ext uri="{FF2B5EF4-FFF2-40B4-BE49-F238E27FC236}">
                <a16:creationId xmlns:a16="http://schemas.microsoft.com/office/drawing/2014/main" id="{F10D04AB-AA48-C42D-5361-A81E6EDF9B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61184" y="5085905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EC63A4-64DE-D072-F85A-A03091E1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07643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2C06-87F2-2D04-62C2-E9FA4683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中國法子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56E017-3311-F228-02DB-2C58A5C1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481537" y="2747681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7057D-232A-685E-C089-B6DE2133D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264" y="2747681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2F7FD4-4253-0189-424E-56E9DC5F52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1" y="2752003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C8BE66-AAEE-DD3F-8346-0FBD39352C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191" y="2747681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366709-D5A9-7B4F-34D9-14FCA9915D23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Chinese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way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99174" y="4961818"/>
            <a:ext cx="487363" cy="487363"/>
          </a:xfrm>
          <a:prstGeom prst="rect">
            <a:avLst/>
          </a:prstGeom>
        </p:spPr>
      </p:pic>
      <p:pic>
        <p:nvPicPr>
          <p:cNvPr id="8" name="Audio Recording Oct 23, 2024 at 1:32:16 PM">
            <a:hlinkClick r:id="" action="ppaction://media"/>
            <a:extLst>
              <a:ext uri="{FF2B5EF4-FFF2-40B4-BE49-F238E27FC236}">
                <a16:creationId xmlns:a16="http://schemas.microsoft.com/office/drawing/2014/main" id="{F6E538A4-4B37-72EC-D171-DF289AD58A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31720" y="5619496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2B6D96-3598-C9A1-DDA0-899F384B90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8894" y="1238733"/>
            <a:ext cx="1372308" cy="1372308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CA99EED-F517-8492-0471-1479B99D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89262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7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5AC6-1AB1-FEEC-1635-303CBBEF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給</a:t>
            </a:r>
            <a:r>
              <a:rPr lang="en-US" altLang="zh-CN" b="1" dirty="0" err="1"/>
              <a:t>sbVP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3EC773-E4CB-EC11-8655-21EFA1F28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54" y="2120392"/>
            <a:ext cx="1905000" cy="1905000"/>
          </a:xfrm>
        </p:spPr>
      </p:pic>
      <p:pic>
        <p:nvPicPr>
          <p:cNvPr id="3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43928" y="5354697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E293C-BAC4-DFEA-B221-3EEA608E71E7}"/>
              </a:ext>
            </a:extLst>
          </p:cNvPr>
          <p:cNvSpPr txBox="1"/>
          <p:nvPr/>
        </p:nvSpPr>
        <p:spPr>
          <a:xfrm>
            <a:off x="5965825" y="5254113"/>
            <a:ext cx="375091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give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/do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</a:rPr>
              <a:t>sth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for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sb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Oct 23, 2024 at 1:32:25 PM">
            <a:hlinkClick r:id="" action="ppaction://media"/>
            <a:extLst>
              <a:ext uri="{FF2B5EF4-FFF2-40B4-BE49-F238E27FC236}">
                <a16:creationId xmlns:a16="http://schemas.microsoft.com/office/drawing/2014/main" id="{E957A289-96EE-AA70-E941-E49C3D1D8E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31720" y="5354697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011FE6-5339-3ED0-C8FD-49FCBB7967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9859" y="2234692"/>
            <a:ext cx="1676400" cy="16764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2E9E3-6A21-04C8-1E7A-48168342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322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327-E9C7-9D21-1440-E6AE298E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家奇和一中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11D3C-3376-270B-FDE7-B0543F5979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94" y="250981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83E02A-E95C-E55F-962E-C19CC94A81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68" y="250981"/>
            <a:ext cx="1905000" cy="19050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3B11D3C-3376-270B-FDE7-B0543F5979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68" y="2349925"/>
            <a:ext cx="1905000" cy="190500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3B11D3C-3376-270B-FDE7-B0543F5979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94" y="4524852"/>
            <a:ext cx="1905000" cy="1905000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C3B11D3C-3376-270B-FDE7-B0543F5979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68" y="4524852"/>
            <a:ext cx="1905000" cy="1905000"/>
          </a:xfrm>
          <a:prstGeom prst="rect">
            <a:avLst/>
          </a:prstGeom>
        </p:spPr>
      </p:pic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61423" y="5272024"/>
            <a:ext cx="487363" cy="487363"/>
          </a:xfrm>
          <a:prstGeom prst="rect">
            <a:avLst/>
          </a:prstGeom>
        </p:spPr>
      </p:pic>
      <p:pic>
        <p:nvPicPr>
          <p:cNvPr id="3" name="Audio Recording Oct 23, 2024 at 1:32:49 PM">
            <a:hlinkClick r:id="" action="ppaction://media"/>
            <a:extLst>
              <a:ext uri="{FF2B5EF4-FFF2-40B4-BE49-F238E27FC236}">
                <a16:creationId xmlns:a16="http://schemas.microsoft.com/office/drawing/2014/main" id="{F5334961-0EE8-E8CF-17D7-28F0E5C133C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95832" y="5272024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42714-DC32-3FC9-2462-1741FB79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00092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74B0-63F8-88E7-A380-D85B336B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泡了茶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A8B5E-DF03-C2D3-DE71-D5FD676C14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23" y="2641585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B249E6-461D-6EDA-D20F-5C95F4293A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01" y="2641585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C922F68-1D68-4CD1-528D-451E22305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12" y="264158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DDF72B-FC67-F09E-387D-D85B2DC09999}"/>
              </a:ext>
            </a:extLst>
          </p:cNvPr>
          <p:cNvSpPr txBox="1"/>
          <p:nvPr/>
        </p:nvSpPr>
        <p:spPr>
          <a:xfrm>
            <a:off x="6851493" y="4925961"/>
            <a:ext cx="3944325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Made tea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24241" y="4961818"/>
            <a:ext cx="487363" cy="487363"/>
          </a:xfrm>
          <a:prstGeom prst="rect">
            <a:avLst/>
          </a:prstGeom>
        </p:spPr>
      </p:pic>
      <p:pic>
        <p:nvPicPr>
          <p:cNvPr id="5" name="Audio Recording Oct 23, 2024 at 1:33:01 PM">
            <a:hlinkClick r:id="" action="ppaction://media"/>
            <a:extLst>
              <a:ext uri="{FF2B5EF4-FFF2-40B4-BE49-F238E27FC236}">
                <a16:creationId xmlns:a16="http://schemas.microsoft.com/office/drawing/2014/main" id="{16BAFF73-4BCF-501F-D2B6-5FD2E5ECB5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434336" y="5187571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6B73E4-BC30-1B8D-EF50-1520FC88A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33886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74B0-63F8-88E7-A380-D85B336B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喝了茶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A8B5E-DF03-C2D3-DE71-D5FD676C14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23" y="2641585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B249E6-461D-6EDA-D20F-5C95F4293A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01" y="2641585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C922F68-1D68-4CD1-528D-451E22305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12" y="264158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DDF72B-FC67-F09E-387D-D85B2DC09999}"/>
              </a:ext>
            </a:extLst>
          </p:cNvPr>
          <p:cNvSpPr txBox="1"/>
          <p:nvPr/>
        </p:nvSpPr>
        <p:spPr>
          <a:xfrm>
            <a:off x="6851493" y="4925961"/>
            <a:ext cx="3944325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drank tea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24241" y="4961818"/>
            <a:ext cx="487363" cy="487363"/>
          </a:xfrm>
          <a:prstGeom prst="rect">
            <a:avLst/>
          </a:prstGeom>
        </p:spPr>
      </p:pic>
      <p:pic>
        <p:nvPicPr>
          <p:cNvPr id="5" name="Audio Recording Oct 23, 2024 at 1:33:13 PM">
            <a:hlinkClick r:id="" action="ppaction://media"/>
            <a:extLst>
              <a:ext uri="{FF2B5EF4-FFF2-40B4-BE49-F238E27FC236}">
                <a16:creationId xmlns:a16="http://schemas.microsoft.com/office/drawing/2014/main" id="{C5AC7CEF-1D77-45BB-A02A-1CD9F0042F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31720" y="5042781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2A95260-93F7-4A15-1B43-8DF5E57C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3898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3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327-E9C7-9D21-1440-E6AE298E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家奇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11D3C-3376-270B-FDE7-B0543F5979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51" y="2509549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83E02A-E95C-E55F-962E-C19CC94A81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34" y="2509549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1DAE0-65B6-1575-F2D7-0ABE4E846AA0}"/>
              </a:ext>
            </a:extLst>
          </p:cNvPr>
          <p:cNvSpPr txBox="1"/>
          <p:nvPr/>
        </p:nvSpPr>
        <p:spPr>
          <a:xfrm>
            <a:off x="6778758" y="4930073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Jiaqi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08349" y="4965930"/>
            <a:ext cx="487363" cy="487363"/>
          </a:xfrm>
          <a:prstGeom prst="rect">
            <a:avLst/>
          </a:prstGeom>
        </p:spPr>
      </p:pic>
      <p:pic>
        <p:nvPicPr>
          <p:cNvPr id="5" name="Audio Recording Oct 23, 2024 at 1:33:22 PM">
            <a:hlinkClick r:id="" action="ppaction://media"/>
            <a:extLst>
              <a:ext uri="{FF2B5EF4-FFF2-40B4-BE49-F238E27FC236}">
                <a16:creationId xmlns:a16="http://schemas.microsoft.com/office/drawing/2014/main" id="{F91C368C-4E97-B1B1-E5FD-3BE97406D5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68568" y="5453293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611BE-445D-0B6E-C995-19B078F8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1975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1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15190</TotalTime>
  <Words>234</Words>
  <Application>Microsoft Macintosh PowerPoint</Application>
  <PresentationFormat>Widescreen</PresentationFormat>
  <Paragraphs>117</Paragraphs>
  <Slides>39</Slides>
  <Notes>0</Notes>
  <HiddenSlides>0</HiddenSlides>
  <MMClips>77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Calibri Light</vt:lpstr>
      <vt:lpstr>Rockwell</vt:lpstr>
      <vt:lpstr>Wingdings</vt:lpstr>
      <vt:lpstr>Atlas</vt:lpstr>
      <vt:lpstr>第四課</vt:lpstr>
      <vt:lpstr>家興</vt:lpstr>
      <vt:lpstr>用</vt:lpstr>
      <vt:lpstr>中國法子</vt:lpstr>
      <vt:lpstr>給sbVP</vt:lpstr>
      <vt:lpstr>家奇和一中</vt:lpstr>
      <vt:lpstr>泡了茶</vt:lpstr>
      <vt:lpstr>喝了茶</vt:lpstr>
      <vt:lpstr>家奇</vt:lpstr>
      <vt:lpstr>問</vt:lpstr>
      <vt:lpstr>家興</vt:lpstr>
      <vt:lpstr>請他們</vt:lpstr>
      <vt:lpstr>來</vt:lpstr>
      <vt:lpstr>吃</vt:lpstr>
      <vt:lpstr>什麽</vt:lpstr>
      <vt:lpstr>好東西</vt:lpstr>
      <vt:lpstr>家興</vt:lpstr>
      <vt:lpstr>說</vt:lpstr>
      <vt:lpstr>真不好意思</vt:lpstr>
      <vt:lpstr>本來</vt:lpstr>
      <vt:lpstr>想</vt:lpstr>
      <vt:lpstr>請他們</vt:lpstr>
      <vt:lpstr>來</vt:lpstr>
      <vt:lpstr>吃</vt:lpstr>
      <vt:lpstr>中國菜</vt:lpstr>
      <vt:lpstr>可是</vt:lpstr>
      <vt:lpstr>他的</vt:lpstr>
      <vt:lpstr>中國朋友</vt:lpstr>
      <vt:lpstr>今天</vt:lpstr>
      <vt:lpstr>有事</vt:lpstr>
      <vt:lpstr>不能來</vt:lpstr>
      <vt:lpstr>他自己</vt:lpstr>
      <vt:lpstr>又</vt:lpstr>
      <vt:lpstr>不會做</vt:lpstr>
      <vt:lpstr>所以</vt:lpstr>
      <vt:lpstr>現在</vt:lpstr>
      <vt:lpstr>只能</vt:lpstr>
      <vt:lpstr>請他們</vt:lpstr>
      <vt:lpstr>喝茶了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19173854150</dc:creator>
  <cp:lastModifiedBy>19173854150</cp:lastModifiedBy>
  <cp:revision>147</cp:revision>
  <dcterms:created xsi:type="dcterms:W3CDTF">2023-09-12T22:19:26Z</dcterms:created>
  <dcterms:modified xsi:type="dcterms:W3CDTF">2025-01-13T01:08:44Z</dcterms:modified>
</cp:coreProperties>
</file>