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69"/>
  </p:notesMasterIdLst>
  <p:sldIdLst>
    <p:sldId id="256" r:id="rId2"/>
    <p:sldId id="409" r:id="rId3"/>
    <p:sldId id="410" r:id="rId4"/>
    <p:sldId id="408" r:id="rId5"/>
    <p:sldId id="411" r:id="rId6"/>
    <p:sldId id="412" r:id="rId7"/>
    <p:sldId id="413" r:id="rId8"/>
    <p:sldId id="415" r:id="rId9"/>
    <p:sldId id="416" r:id="rId10"/>
    <p:sldId id="414" r:id="rId11"/>
    <p:sldId id="417" r:id="rId12"/>
    <p:sldId id="418" r:id="rId13"/>
    <p:sldId id="419" r:id="rId14"/>
    <p:sldId id="420" r:id="rId15"/>
    <p:sldId id="422" r:id="rId16"/>
    <p:sldId id="421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262" r:id="rId26"/>
    <p:sldId id="431" r:id="rId27"/>
    <p:sldId id="432" r:id="rId28"/>
    <p:sldId id="269" r:id="rId29"/>
    <p:sldId id="433" r:id="rId30"/>
    <p:sldId id="434" r:id="rId31"/>
    <p:sldId id="435" r:id="rId32"/>
    <p:sldId id="436" r:id="rId33"/>
    <p:sldId id="316" r:id="rId34"/>
    <p:sldId id="437" r:id="rId35"/>
    <p:sldId id="278" r:id="rId36"/>
    <p:sldId id="438" r:id="rId37"/>
    <p:sldId id="439" r:id="rId38"/>
    <p:sldId id="440" r:id="rId39"/>
    <p:sldId id="270" r:id="rId40"/>
    <p:sldId id="441" r:id="rId41"/>
    <p:sldId id="442" r:id="rId42"/>
    <p:sldId id="443" r:id="rId43"/>
    <p:sldId id="326" r:id="rId44"/>
    <p:sldId id="444" r:id="rId45"/>
    <p:sldId id="445" r:id="rId46"/>
    <p:sldId id="383" r:id="rId47"/>
    <p:sldId id="329" r:id="rId48"/>
    <p:sldId id="331" r:id="rId49"/>
    <p:sldId id="450" r:id="rId50"/>
    <p:sldId id="451" r:id="rId51"/>
    <p:sldId id="330" r:id="rId52"/>
    <p:sldId id="332" r:id="rId53"/>
    <p:sldId id="333" r:id="rId54"/>
    <p:sldId id="334" r:id="rId55"/>
    <p:sldId id="446" r:id="rId56"/>
    <p:sldId id="335" r:id="rId57"/>
    <p:sldId id="336" r:id="rId58"/>
    <p:sldId id="337" r:id="rId59"/>
    <p:sldId id="271" r:id="rId60"/>
    <p:sldId id="447" r:id="rId61"/>
    <p:sldId id="338" r:id="rId62"/>
    <p:sldId id="281" r:id="rId63"/>
    <p:sldId id="339" r:id="rId64"/>
    <p:sldId id="448" r:id="rId65"/>
    <p:sldId id="341" r:id="rId66"/>
    <p:sldId id="449" r:id="rId67"/>
    <p:sldId id="340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30"/>
    <p:restoredTop sz="96143"/>
  </p:normalViewPr>
  <p:slideViewPr>
    <p:cSldViewPr snapToGrid="0">
      <p:cViewPr varScale="1">
        <p:scale>
          <a:sx n="96" d="100"/>
          <a:sy n="96" d="100"/>
        </p:scale>
        <p:origin x="16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5743C-6A3C-6040-87EA-659CD7018D1B}" type="datetimeFigureOut">
              <a:rPr lang="en-US" smtClean="0"/>
              <a:t>1/12/25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08EAE-5489-0C48-B782-70ED0DC95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3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A3AC079C-1DB3-394D-8239-BF28BDD8FEA1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5094-8A80-4C4A-B661-A6177E62962B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F126067-41E1-C44A-BDDD-5C35D72EF5D5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5C33-2660-E04C-8487-07332211D401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3761884-460B-8F42-967F-53594E108B9C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995540D-55C6-B743-AB3A-0512FDA062F7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5C1089B-2B83-C64F-BDB6-D4A872A1AB3D}" type="datetime1">
              <a:rPr lang="en-US" smtClean="0"/>
              <a:t>1/12/25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7572-8E99-2948-BAAF-89EA65F5C375}" type="datetime1">
              <a:rPr lang="en-US" smtClean="0"/>
              <a:t>1/12/25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E707057-A77C-0449-A2DF-AA129EC7E947}" type="datetime1">
              <a:rPr lang="en-US" smtClean="0"/>
              <a:t>1/12/25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E009-215C-2A4A-8263-4CBDE0DB15D2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26A38F9-0CC4-F04C-A952-C925D935155D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AAA65-823D-7544-BD8E-D13E929E25D1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20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gif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1.gif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8.gif"/><Relationship Id="rId5" Type="http://schemas.openxmlformats.org/officeDocument/2006/relationships/image" Target="../media/image33.gif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4.png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gif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2.gif"/><Relationship Id="rId5" Type="http://schemas.openxmlformats.org/officeDocument/2006/relationships/image" Target="../media/image20.gif"/><Relationship Id="rId4" Type="http://schemas.openxmlformats.org/officeDocument/2006/relationships/image" Target="../media/image35.gif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4.png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4.png"/><Relationship Id="rId5" Type="http://schemas.openxmlformats.org/officeDocument/2006/relationships/image" Target="../media/image18.gif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4.png"/><Relationship Id="rId5" Type="http://schemas.openxmlformats.org/officeDocument/2006/relationships/image" Target="../media/image38.gi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4.png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4.png"/><Relationship Id="rId5" Type="http://schemas.openxmlformats.org/officeDocument/2006/relationships/image" Target="../media/image20.gif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gif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4.png"/><Relationship Id="rId5" Type="http://schemas.openxmlformats.org/officeDocument/2006/relationships/image" Target="../media/image18.gif"/><Relationship Id="rId4" Type="http://schemas.openxmlformats.org/officeDocument/2006/relationships/image" Target="../media/image1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4.png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4.png"/><Relationship Id="rId5" Type="http://schemas.openxmlformats.org/officeDocument/2006/relationships/image" Target="../media/image20.gif"/><Relationship Id="rId4" Type="http://schemas.openxmlformats.org/officeDocument/2006/relationships/image" Target="../media/image1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50.gif"/><Relationship Id="rId5" Type="http://schemas.openxmlformats.org/officeDocument/2006/relationships/image" Target="../media/image29.gif"/><Relationship Id="rId4" Type="http://schemas.openxmlformats.org/officeDocument/2006/relationships/image" Target="../media/image1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4.png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4.png"/><Relationship Id="rId5" Type="http://schemas.openxmlformats.org/officeDocument/2006/relationships/image" Target="../media/image20.gif"/><Relationship Id="rId4" Type="http://schemas.openxmlformats.org/officeDocument/2006/relationships/image" Target="../media/image1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49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4.png"/><Relationship Id="rId5" Type="http://schemas.openxmlformats.org/officeDocument/2006/relationships/image" Target="../media/image43.gif"/><Relationship Id="rId4" Type="http://schemas.openxmlformats.org/officeDocument/2006/relationships/image" Target="../media/image5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21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52.gif"/><Relationship Id="rId5" Type="http://schemas.openxmlformats.org/officeDocument/2006/relationships/image" Target="../media/image20.gif"/><Relationship Id="rId4" Type="http://schemas.openxmlformats.org/officeDocument/2006/relationships/image" Target="../media/image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53.gif"/><Relationship Id="rId5" Type="http://schemas.openxmlformats.org/officeDocument/2006/relationships/image" Target="../media/image43.gif"/><Relationship Id="rId4" Type="http://schemas.openxmlformats.org/officeDocument/2006/relationships/image" Target="../media/image50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4.png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4.png"/><Relationship Id="rId5" Type="http://schemas.openxmlformats.org/officeDocument/2006/relationships/image" Target="../media/image54.gif"/><Relationship Id="rId4" Type="http://schemas.openxmlformats.org/officeDocument/2006/relationships/image" Target="../media/image43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image" Target="../media/image4.png"/><Relationship Id="rId5" Type="http://schemas.openxmlformats.org/officeDocument/2006/relationships/image" Target="../media/image55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image" Target="../media/image4.png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image" Target="../media/image4.png"/><Relationship Id="rId5" Type="http://schemas.openxmlformats.org/officeDocument/2006/relationships/image" Target="../media/image27.gif"/><Relationship Id="rId4" Type="http://schemas.openxmlformats.org/officeDocument/2006/relationships/image" Target="../media/image20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image" Target="../media/image4.png"/><Relationship Id="rId5" Type="http://schemas.openxmlformats.org/officeDocument/2006/relationships/image" Target="../media/image18.gif"/><Relationship Id="rId4" Type="http://schemas.openxmlformats.org/officeDocument/2006/relationships/image" Target="../media/image16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gif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image" Target="../media/image56.gif"/><Relationship Id="rId9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6" Type="http://schemas.openxmlformats.org/officeDocument/2006/relationships/image" Target="../media/image61.gif"/><Relationship Id="rId5" Type="http://schemas.openxmlformats.org/officeDocument/2006/relationships/image" Target="../media/image60.gif"/><Relationship Id="rId4" Type="http://schemas.openxmlformats.org/officeDocument/2006/relationships/image" Target="../media/image27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image" Target="../media/image4.png"/><Relationship Id="rId5" Type="http://schemas.openxmlformats.org/officeDocument/2006/relationships/image" Target="../media/image62.gif"/><Relationship Id="rId4" Type="http://schemas.openxmlformats.org/officeDocument/2006/relationships/image" Target="../media/image6.gi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gif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6" Type="http://schemas.openxmlformats.org/officeDocument/2006/relationships/image" Target="../media/image65.gif"/><Relationship Id="rId5" Type="http://schemas.openxmlformats.org/officeDocument/2006/relationships/image" Target="../media/image64.gif"/><Relationship Id="rId4" Type="http://schemas.openxmlformats.org/officeDocument/2006/relationships/image" Target="../media/image63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6" Type="http://schemas.openxmlformats.org/officeDocument/2006/relationships/image" Target="../media/image4.png"/><Relationship Id="rId5" Type="http://schemas.openxmlformats.org/officeDocument/2006/relationships/image" Target="../media/image67.gif"/><Relationship Id="rId4" Type="http://schemas.openxmlformats.org/officeDocument/2006/relationships/image" Target="../media/image66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image" Target="../media/image4.png"/><Relationship Id="rId5" Type="http://schemas.openxmlformats.org/officeDocument/2006/relationships/image" Target="../media/image68.gif"/><Relationship Id="rId4" Type="http://schemas.openxmlformats.org/officeDocument/2006/relationships/image" Target="../media/image17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6" Type="http://schemas.openxmlformats.org/officeDocument/2006/relationships/image" Target="../media/image4.png"/><Relationship Id="rId5" Type="http://schemas.openxmlformats.org/officeDocument/2006/relationships/image" Target="../media/image69.tiff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6" Type="http://schemas.openxmlformats.org/officeDocument/2006/relationships/image" Target="../media/image70.gif"/><Relationship Id="rId5" Type="http://schemas.openxmlformats.org/officeDocument/2006/relationships/image" Target="../media/image44.gif"/><Relationship Id="rId4" Type="http://schemas.openxmlformats.org/officeDocument/2006/relationships/image" Target="../media/image17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image" Target="../media/image4.png"/><Relationship Id="rId5" Type="http://schemas.openxmlformats.org/officeDocument/2006/relationships/image" Target="../media/image71.gif"/><Relationship Id="rId4" Type="http://schemas.openxmlformats.org/officeDocument/2006/relationships/image" Target="../media/image8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6" Type="http://schemas.openxmlformats.org/officeDocument/2006/relationships/image" Target="../media/image74.gif"/><Relationship Id="rId5" Type="http://schemas.openxmlformats.org/officeDocument/2006/relationships/image" Target="../media/image73.gif"/><Relationship Id="rId4" Type="http://schemas.openxmlformats.org/officeDocument/2006/relationships/image" Target="../media/image72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6" Type="http://schemas.openxmlformats.org/officeDocument/2006/relationships/image" Target="../media/image4.png"/><Relationship Id="rId5" Type="http://schemas.openxmlformats.org/officeDocument/2006/relationships/image" Target="../media/image76.gif"/><Relationship Id="rId4" Type="http://schemas.openxmlformats.org/officeDocument/2006/relationships/image" Target="../media/image75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image" Target="../media/image77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6" Type="http://schemas.openxmlformats.org/officeDocument/2006/relationships/image" Target="../media/image78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6" Type="http://schemas.openxmlformats.org/officeDocument/2006/relationships/image" Target="../media/image4.png"/><Relationship Id="rId5" Type="http://schemas.openxmlformats.org/officeDocument/2006/relationships/image" Target="../media/image80.gif"/><Relationship Id="rId4" Type="http://schemas.openxmlformats.org/officeDocument/2006/relationships/image" Target="../media/image79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6" Type="http://schemas.openxmlformats.org/officeDocument/2006/relationships/image" Target="../media/image83.gif"/><Relationship Id="rId5" Type="http://schemas.openxmlformats.org/officeDocument/2006/relationships/image" Target="../media/image82.gif"/><Relationship Id="rId4" Type="http://schemas.openxmlformats.org/officeDocument/2006/relationships/image" Target="../media/image81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6" Type="http://schemas.openxmlformats.org/officeDocument/2006/relationships/image" Target="../media/image83.gif"/><Relationship Id="rId5" Type="http://schemas.openxmlformats.org/officeDocument/2006/relationships/image" Target="../media/image82.gif"/><Relationship Id="rId4" Type="http://schemas.openxmlformats.org/officeDocument/2006/relationships/image" Target="../media/image84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6" Type="http://schemas.openxmlformats.org/officeDocument/2006/relationships/image" Target="../media/image4.png"/><Relationship Id="rId5" Type="http://schemas.openxmlformats.org/officeDocument/2006/relationships/image" Target="../media/image86.gif"/><Relationship Id="rId4" Type="http://schemas.openxmlformats.org/officeDocument/2006/relationships/image" Target="../media/image8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4.gi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8.gif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6" Type="http://schemas.openxmlformats.org/officeDocument/2006/relationships/image" Target="../media/image27.gif"/><Relationship Id="rId5" Type="http://schemas.openxmlformats.org/officeDocument/2006/relationships/image" Target="../media/image87.gif"/><Relationship Id="rId4" Type="http://schemas.openxmlformats.org/officeDocument/2006/relationships/image" Target="../media/image17.gif"/><Relationship Id="rId9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6" Type="http://schemas.openxmlformats.org/officeDocument/2006/relationships/image" Target="../media/image90.tiff"/><Relationship Id="rId5" Type="http://schemas.openxmlformats.org/officeDocument/2006/relationships/image" Target="../media/image27.gif"/><Relationship Id="rId4" Type="http://schemas.openxmlformats.org/officeDocument/2006/relationships/image" Target="../media/image87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6" Type="http://schemas.openxmlformats.org/officeDocument/2006/relationships/image" Target="../media/image4.png"/><Relationship Id="rId5" Type="http://schemas.openxmlformats.org/officeDocument/2006/relationships/image" Target="../media/image91.gif"/><Relationship Id="rId4" Type="http://schemas.openxmlformats.org/officeDocument/2006/relationships/image" Target="../media/image14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6" Type="http://schemas.openxmlformats.org/officeDocument/2006/relationships/image" Target="../media/image4.png"/><Relationship Id="rId5" Type="http://schemas.openxmlformats.org/officeDocument/2006/relationships/image" Target="../media/image92.gif"/><Relationship Id="rId4" Type="http://schemas.openxmlformats.org/officeDocument/2006/relationships/image" Target="../media/image38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6" Type="http://schemas.openxmlformats.org/officeDocument/2006/relationships/image" Target="../media/image4.png"/><Relationship Id="rId5" Type="http://schemas.openxmlformats.org/officeDocument/2006/relationships/image" Target="../media/image93.tiff"/><Relationship Id="rId4" Type="http://schemas.openxmlformats.org/officeDocument/2006/relationships/image" Target="../media/image92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6" Type="http://schemas.openxmlformats.org/officeDocument/2006/relationships/image" Target="../media/image4.png"/><Relationship Id="rId5" Type="http://schemas.openxmlformats.org/officeDocument/2006/relationships/image" Target="../media/image95.gif"/><Relationship Id="rId4" Type="http://schemas.openxmlformats.org/officeDocument/2006/relationships/image" Target="../media/image94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3.m4a"/><Relationship Id="rId1" Type="http://schemas.microsoft.com/office/2007/relationships/media" Target="../media/media63.m4a"/><Relationship Id="rId6" Type="http://schemas.openxmlformats.org/officeDocument/2006/relationships/image" Target="../media/image98.gif"/><Relationship Id="rId5" Type="http://schemas.openxmlformats.org/officeDocument/2006/relationships/image" Target="../media/image97.gif"/><Relationship Id="rId4" Type="http://schemas.openxmlformats.org/officeDocument/2006/relationships/image" Target="../media/image96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4.m4a"/><Relationship Id="rId1" Type="http://schemas.microsoft.com/office/2007/relationships/media" Target="../media/media64.m4a"/><Relationship Id="rId5" Type="http://schemas.openxmlformats.org/officeDocument/2006/relationships/image" Target="../media/image4.png"/><Relationship Id="rId4" Type="http://schemas.openxmlformats.org/officeDocument/2006/relationships/image" Target="../media/image9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1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3463B5-6C3E-6247-BD9E-1BB8C3F5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第三課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EB36F2-5787-A54A-A259-863AC6E3E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05379" y="1851458"/>
            <a:ext cx="1905000" cy="1905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C68C75-818D-6F24-1010-9AAF65E0D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379" y="1851458"/>
            <a:ext cx="1905000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474873-3327-3590-CA2E-10B8B8CB04BF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Lesson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Three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E3BE3-F50D-8AFA-39EC-B1C3ED790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379" y="1851458"/>
            <a:ext cx="1905000" cy="1905000"/>
          </a:xfrm>
          <a:prstGeom prst="rect">
            <a:avLst/>
          </a:prstGeom>
        </p:spPr>
      </p:pic>
      <p:pic>
        <p:nvPicPr>
          <p:cNvPr id="6" name="Audio Recording Oct 2, 2023 at 8:05:06 PM">
            <a:hlinkClick r:id="" action="ppaction://media"/>
            <a:extLst>
              <a:ext uri="{FF2B5EF4-FFF2-40B4-BE49-F238E27FC236}">
                <a16:creationId xmlns:a16="http://schemas.microsoft.com/office/drawing/2014/main" id="{705FBFCE-0ECD-EE3C-D0F8-B44DCEA264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92594" y="4636381"/>
            <a:ext cx="812800" cy="8128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5E241-2AD7-E04D-43F4-35D8D1B02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54562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ACF246-EF23-0D49-E258-F79ECCAD4561}"/>
              </a:ext>
            </a:extLst>
          </p:cNvPr>
          <p:cNvSpPr txBox="1"/>
          <p:nvPr/>
        </p:nvSpPr>
        <p:spPr>
          <a:xfrm>
            <a:off x="7050277" y="561685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His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dad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C0EA3B-F552-2109-6401-5700901D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他爸爸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BE0640-C133-6758-7506-3CCB3E4D1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025" y="2476500"/>
            <a:ext cx="19050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0043F1-DA3D-C4BE-EA4E-899B16E23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025" y="2476500"/>
            <a:ext cx="1905000" cy="1905000"/>
          </a:xfrm>
          <a:prstGeom prst="rect">
            <a:avLst/>
          </a:prstGeom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5DF555A3-E556-DED1-A9A3-FEA8F85C8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025" y="2476500"/>
            <a:ext cx="1905000" cy="1905000"/>
          </a:xfrm>
          <a:prstGeom prst="rect">
            <a:avLst/>
          </a:prstGeom>
        </p:spPr>
      </p:pic>
      <p:pic>
        <p:nvPicPr>
          <p:cNvPr id="4" name="Audio Recording Oct 4, 2023 at 7:56:30 AM">
            <a:hlinkClick r:id="" action="ppaction://media"/>
            <a:extLst>
              <a:ext uri="{FF2B5EF4-FFF2-40B4-BE49-F238E27FC236}">
                <a16:creationId xmlns:a16="http://schemas.microsoft.com/office/drawing/2014/main" id="{C2A8C56F-3861-9F5F-454D-40BDC87412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97125" y="4553226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8F831-84FE-385D-53F1-48F1713B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01072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537-248E-FD60-EC36-AEE0C4B8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7" y="2349925"/>
            <a:ext cx="3767124" cy="2456442"/>
          </a:xfrm>
        </p:spPr>
        <p:txBody>
          <a:bodyPr/>
          <a:lstStyle/>
          <a:p>
            <a:r>
              <a:rPr lang="zh-TW" altLang="en-US" dirty="0"/>
              <a:t>是做生意的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75754-4159-9FA3-9A3B-4F14E209AC9B}"/>
              </a:ext>
            </a:extLst>
          </p:cNvPr>
          <p:cNvSpPr txBox="1"/>
          <p:nvPr/>
        </p:nvSpPr>
        <p:spPr>
          <a:xfrm>
            <a:off x="4784154" y="5204256"/>
            <a:ext cx="431724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does</a:t>
            </a:r>
            <a:r>
              <a:rPr lang="zh-TW" altLang="en-US" sz="2800" dirty="0">
                <a:solidFill>
                  <a:schemeClr val="bg1"/>
                </a:solidFill>
              </a:rPr>
              <a:t>  </a:t>
            </a:r>
            <a:r>
              <a:rPr lang="en-US" altLang="zh-TW" sz="2800" dirty="0">
                <a:solidFill>
                  <a:schemeClr val="bg1"/>
                </a:solidFill>
              </a:rPr>
              <a:t>business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4E87A-A952-1AEC-CCEB-600F6BD78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705" y="2625646"/>
            <a:ext cx="1568295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4EF84D-4366-6E42-7EFD-6F2087132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895" y="2625646"/>
            <a:ext cx="1568295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DC2DF0-32B6-C3D1-F5B8-264E6A2D4B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4085" y="2625646"/>
            <a:ext cx="1422521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8337D7-A296-ECC2-6D5A-420FA85AE9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1501" y="2625646"/>
            <a:ext cx="1422521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8A7D85-394F-8DA9-172B-0DAF581269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4022" y="2625647"/>
            <a:ext cx="1422521" cy="1904999"/>
          </a:xfrm>
          <a:prstGeom prst="rect">
            <a:avLst/>
          </a:prstGeom>
        </p:spPr>
      </p:pic>
      <p:pic>
        <p:nvPicPr>
          <p:cNvPr id="11" name="Audio Recording Oct 4, 2023 at 7:57:14 AM">
            <a:hlinkClick r:id="" action="ppaction://media"/>
            <a:extLst>
              <a:ext uri="{FF2B5EF4-FFF2-40B4-BE49-F238E27FC236}">
                <a16:creationId xmlns:a16="http://schemas.microsoft.com/office/drawing/2014/main" id="{BE2DA77C-B877-56E5-11A2-139D7170D5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17301" y="4964372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8C969-B9E2-1D10-AB51-95C959AC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98240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5B54-6644-58B1-5DC5-07ADC23D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也很忙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41FE2-6D3D-FDB1-5E37-129FA0DF8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355" y="2494967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EFEFB-D80C-55DA-B421-7FD055E94E4C}"/>
              </a:ext>
            </a:extLst>
          </p:cNvPr>
          <p:cNvSpPr txBox="1"/>
          <p:nvPr/>
        </p:nvSpPr>
        <p:spPr>
          <a:xfrm>
            <a:off x="6851493" y="4925961"/>
            <a:ext cx="374574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also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very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busy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14D4C55-D4F1-6B0A-397B-2614D537E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502400" y="2494967"/>
            <a:ext cx="1905000" cy="1905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4429F7-8A11-7ADB-004B-851F94661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2242" y="2494967"/>
            <a:ext cx="1905000" cy="1905000"/>
          </a:xfrm>
          <a:prstGeom prst="rect">
            <a:avLst/>
          </a:prstGeom>
        </p:spPr>
      </p:pic>
      <p:pic>
        <p:nvPicPr>
          <p:cNvPr id="5" name="Audio Recording Oct 3, 2023 at 2:06:13 PM">
            <a:hlinkClick r:id="" action="ppaction://media"/>
            <a:extLst>
              <a:ext uri="{FF2B5EF4-FFF2-40B4-BE49-F238E27FC236}">
                <a16:creationId xmlns:a16="http://schemas.microsoft.com/office/drawing/2014/main" id="{249A0673-7238-EE54-BA42-21776A93DA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54555" y="4781171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F5F99-3C9D-4A34-2F4F-F5F06810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67563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3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很辛苦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FC454-CE99-BCC0-64BC-3C1511C63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43500" y="2554967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very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laborious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97AC39-2104-3585-5976-674BD1BCD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331" y="2554967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4BA9AB-38C7-13E3-5723-E2FB27818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9162" y="2554967"/>
            <a:ext cx="1905000" cy="1905000"/>
          </a:xfrm>
          <a:prstGeom prst="rect">
            <a:avLst/>
          </a:prstGeom>
        </p:spPr>
      </p:pic>
      <p:pic>
        <p:nvPicPr>
          <p:cNvPr id="9" name="Audio Recording Oct 4, 2023 at 7:57:35 AM">
            <a:hlinkClick r:id="" action="ppaction://media"/>
            <a:extLst>
              <a:ext uri="{FF2B5EF4-FFF2-40B4-BE49-F238E27FC236}">
                <a16:creationId xmlns:a16="http://schemas.microsoft.com/office/drawing/2014/main" id="{8B1E57CC-5E98-7D9B-F19C-BAE34B999E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83200" y="451956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B75E4-2E7C-E819-8F00-45A62C181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13828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家裡人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6851493" y="4925961"/>
            <a:ext cx="374361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People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in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his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family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FD0BC4-C408-6226-361D-93B0273B4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497" y="2476500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9FBF7C-166E-82BD-90C3-9A5E3C182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831" y="2476500"/>
            <a:ext cx="19050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2A32F4-BF92-EBD8-824F-E270AD3D7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7165" y="2488096"/>
            <a:ext cx="1905000" cy="1905000"/>
          </a:xfrm>
          <a:prstGeom prst="rect">
            <a:avLst/>
          </a:prstGeom>
        </p:spPr>
      </p:pic>
      <p:pic>
        <p:nvPicPr>
          <p:cNvPr id="13" name="Audio Recording Oct 4, 2023 at 7:58:16 AM">
            <a:hlinkClick r:id="" action="ppaction://media"/>
            <a:extLst>
              <a:ext uri="{FF2B5EF4-FFF2-40B4-BE49-F238E27FC236}">
                <a16:creationId xmlns:a16="http://schemas.microsoft.com/office/drawing/2014/main" id="{9646B215-D875-BACA-981F-AE66EB99B0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12997" y="4586685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CE8FF-390E-44DB-21C4-EE0613D55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1619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都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851494" y="4925961"/>
            <a:ext cx="36361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</a:rPr>
              <a:t>都 </a:t>
            </a:r>
            <a:r>
              <a:rPr lang="en-US" altLang="zh-TW" sz="2800" dirty="0">
                <a:solidFill>
                  <a:schemeClr val="bg1"/>
                </a:solidFill>
              </a:rPr>
              <a:t>all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49C72923-D407-0BDA-4CC1-FD912505A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892" y="2349925"/>
            <a:ext cx="1905000" cy="1905000"/>
          </a:xfrm>
          <a:prstGeom prst="rect">
            <a:avLst/>
          </a:prstGeom>
        </p:spPr>
      </p:pic>
      <p:pic>
        <p:nvPicPr>
          <p:cNvPr id="5" name="Audio Recording Oct 4, 2023 at 7:58:38 AM">
            <a:hlinkClick r:id="" action="ppaction://media"/>
            <a:extLst>
              <a:ext uri="{FF2B5EF4-FFF2-40B4-BE49-F238E27FC236}">
                <a16:creationId xmlns:a16="http://schemas.microsoft.com/office/drawing/2014/main" id="{99325D00-87C0-46A6-0C9D-441EE052BA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4796752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7BAD1-7C47-F392-8933-DA193CB8B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41595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叫他大忙人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470892" y="5799662"/>
            <a:ext cx="36361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Call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him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 err="1">
                <a:solidFill>
                  <a:schemeClr val="bg1"/>
                </a:solidFill>
              </a:rPr>
              <a:t>Mr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Busy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70EAF5-5E55-791E-F533-7C7298856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892" y="1095020"/>
            <a:ext cx="1905000" cy="1905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D75CD1-5ECA-6E1C-3AC9-C757A5341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580741" y="1095020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D34120-2C42-93C8-CBB3-3208CA6451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2459" y="3162359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0A7BE1-45B7-CD5D-DB16-7C61AE17C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449" y="3162359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392DA0-5374-E3D5-2A4E-6CD63868F0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0439" y="3162359"/>
            <a:ext cx="1905000" cy="1905000"/>
          </a:xfrm>
          <a:prstGeom prst="rect">
            <a:avLst/>
          </a:prstGeom>
        </p:spPr>
      </p:pic>
      <p:pic>
        <p:nvPicPr>
          <p:cNvPr id="10" name="Audio Recording Oct 4, 2023 at 7:59:00 AM">
            <a:hlinkClick r:id="" action="ppaction://media"/>
            <a:extLst>
              <a:ext uri="{FF2B5EF4-FFF2-40B4-BE49-F238E27FC236}">
                <a16:creationId xmlns:a16="http://schemas.microsoft.com/office/drawing/2014/main" id="{53E17A4A-7D2C-801B-DD4D-422BCA90C3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87610" y="5238533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0A30C3-BD89-5C1B-4211-FA7926C3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39259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6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2C06-87F2-2D04-62C2-E9FA4683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因爲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ABCD91-E817-A4C4-739D-BF2FD31372AE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because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791C15-233C-E11C-3A48-36C4B57EF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EB952A-9F90-3A0C-77D9-B4283B0B7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331" y="2476500"/>
            <a:ext cx="1905000" cy="1905000"/>
          </a:xfrm>
          <a:prstGeom prst="rect">
            <a:avLst/>
          </a:prstGeom>
        </p:spPr>
      </p:pic>
      <p:pic>
        <p:nvPicPr>
          <p:cNvPr id="15" name="Audio Recording Oct 2, 2023 at 1:52:37 PM">
            <a:hlinkClick r:id="" action="ppaction://media"/>
            <a:extLst>
              <a:ext uri="{FF2B5EF4-FFF2-40B4-BE49-F238E27FC236}">
                <a16:creationId xmlns:a16="http://schemas.microsoft.com/office/drawing/2014/main" id="{8335E1EC-8C9A-1E75-52B6-AC6AD86B59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437477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87395-A6B9-40EA-F37B-89682B23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53263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弟弟妹妹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8EC367-532F-E16C-CC5F-5BEF06B7D8BF}"/>
              </a:ext>
            </a:extLst>
          </p:cNvPr>
          <p:cNvSpPr txBox="1"/>
          <p:nvPr/>
        </p:nvSpPr>
        <p:spPr>
          <a:xfrm>
            <a:off x="4651513" y="4925961"/>
            <a:ext cx="738541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Younger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brother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 err="1">
                <a:solidFill>
                  <a:schemeClr val="bg1"/>
                </a:solidFill>
              </a:rPr>
              <a:t>ord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younger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sister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F409DF-4A0A-EBE4-DACD-533EB10AD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082" y="2625646"/>
            <a:ext cx="19050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5BE670-3B1E-E9BA-FF48-B8410630A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1932" y="2625646"/>
            <a:ext cx="1905000" cy="190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7541F0-7859-536F-3D92-16508991F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346" y="2625646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955072-559A-ECA6-0CB9-201395BA4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346" y="2625646"/>
            <a:ext cx="1905000" cy="1905000"/>
          </a:xfrm>
          <a:prstGeom prst="rect">
            <a:avLst/>
          </a:prstGeom>
        </p:spPr>
      </p:pic>
      <p:pic>
        <p:nvPicPr>
          <p:cNvPr id="7" name="Audio Recording Oct 4, 2023 at 8:00:55 AM">
            <a:hlinkClick r:id="" action="ppaction://media"/>
            <a:extLst>
              <a:ext uri="{FF2B5EF4-FFF2-40B4-BE49-F238E27FC236}">
                <a16:creationId xmlns:a16="http://schemas.microsoft.com/office/drawing/2014/main" id="{E6CAA489-1006-6AF7-7A08-82E1D2E79A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32546" y="544918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D7080-3142-9EC0-71EC-2248CF5AA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7024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很小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FC454-CE99-BCC0-64BC-3C1511C63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43500" y="2554967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very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little/young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E3B89A-289A-4C46-994C-93582BC41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0595" y="2554967"/>
            <a:ext cx="1905000" cy="1905000"/>
          </a:xfrm>
          <a:prstGeom prst="rect">
            <a:avLst/>
          </a:prstGeom>
        </p:spPr>
      </p:pic>
      <p:pic>
        <p:nvPicPr>
          <p:cNvPr id="9" name="Audio Recording Oct 4, 2023 at 8:01:15 AM">
            <a:hlinkClick r:id="" action="ppaction://media"/>
            <a:extLst>
              <a:ext uri="{FF2B5EF4-FFF2-40B4-BE49-F238E27FC236}">
                <a16:creationId xmlns:a16="http://schemas.microsoft.com/office/drawing/2014/main" id="{B1CD8356-CCB7-84AD-29FB-F66DC770C7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518757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C5DFC-0E2B-11B7-58D1-EF6FFD259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4768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537-248E-FD60-EC36-AEE0C4B8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7" y="2349925"/>
            <a:ext cx="3767124" cy="2456442"/>
          </a:xfrm>
        </p:spPr>
        <p:txBody>
          <a:bodyPr/>
          <a:lstStyle/>
          <a:p>
            <a:r>
              <a:rPr lang="en-US" dirty="0" err="1"/>
              <a:t>李家奇</a:t>
            </a:r>
            <a:r>
              <a:rPr lang="zh-TW" altLang="en-US" dirty="0"/>
              <a:t>家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75754-4159-9FA3-9A3B-4F14E209AC9B}"/>
              </a:ext>
            </a:extLst>
          </p:cNvPr>
          <p:cNvSpPr txBox="1"/>
          <p:nvPr/>
        </p:nvSpPr>
        <p:spPr>
          <a:xfrm>
            <a:off x="6851493" y="4925961"/>
            <a:ext cx="431724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Li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Jiaqi</a:t>
            </a:r>
            <a:r>
              <a:rPr lang="zh-TW" altLang="en-US" sz="2800" dirty="0">
                <a:solidFill>
                  <a:schemeClr val="bg1"/>
                </a:solidFill>
              </a:rPr>
              <a:t>‘</a:t>
            </a:r>
            <a:r>
              <a:rPr lang="en-US" altLang="zh-TW" sz="2800" dirty="0">
                <a:solidFill>
                  <a:schemeClr val="bg1"/>
                </a:solidFill>
              </a:rPr>
              <a:t>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family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F4FD7-69E8-4337-AAFE-3559ACA8F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805" y="2599142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A678D8-4DBE-9A46-5B11-338A9FFB4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805" y="2599142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3A97E9-5D7F-7DEF-4CD0-A813ECB60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8496" y="2599142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41648D-0BD8-5AA8-772B-E83DECC4D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3496" y="2599142"/>
            <a:ext cx="1905000" cy="1905000"/>
          </a:xfrm>
          <a:prstGeom prst="rect">
            <a:avLst/>
          </a:prstGeom>
        </p:spPr>
      </p:pic>
      <p:pic>
        <p:nvPicPr>
          <p:cNvPr id="10" name="Audio Recording Oct 4, 2023 at 7:49:17 AM">
            <a:hlinkClick r:id="" action="ppaction://media"/>
            <a:extLst>
              <a:ext uri="{FF2B5EF4-FFF2-40B4-BE49-F238E27FC236}">
                <a16:creationId xmlns:a16="http://schemas.microsoft.com/office/drawing/2014/main" id="{5066745E-DDFC-3308-8E6C-9998D5AFB7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33248" y="439996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0C938-16D0-9607-DEC6-0977297C7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9239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A8FF-6D4A-4440-484D-7194517E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所以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B241F-CA05-654E-A7F6-71356ABBD66B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therefore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F127D0-2AF1-0042-63B5-1DB03770A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7C4559-EA90-29A0-AE0D-196E474B4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429" y="2442454"/>
            <a:ext cx="1905000" cy="1905000"/>
          </a:xfrm>
          <a:prstGeom prst="rect">
            <a:avLst/>
          </a:prstGeom>
        </p:spPr>
      </p:pic>
      <p:pic>
        <p:nvPicPr>
          <p:cNvPr id="15" name="Audio Recording Oct 2, 2023 at 1:52:59 PM">
            <a:hlinkClick r:id="" action="ppaction://media"/>
            <a:extLst>
              <a:ext uri="{FF2B5EF4-FFF2-40B4-BE49-F238E27FC236}">
                <a16:creationId xmlns:a16="http://schemas.microsoft.com/office/drawing/2014/main" id="{9A9FDC81-E5D9-81A7-C9EA-2FF9D1774B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27593" y="480636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50264-6A36-EE29-932A-70BC7E0D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48291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ACF246-EF23-0D49-E258-F79ECCAD4561}"/>
              </a:ext>
            </a:extLst>
          </p:cNvPr>
          <p:cNvSpPr txBox="1"/>
          <p:nvPr/>
        </p:nvSpPr>
        <p:spPr>
          <a:xfrm>
            <a:off x="7050277" y="561685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His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mom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C0EA3B-F552-2109-6401-5700901D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他</a:t>
            </a:r>
            <a:r>
              <a:rPr lang="zh-TW" altLang="en-US" dirty="0"/>
              <a:t>媽媽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6D50077-9676-9D79-F1B3-3182BAEFA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269" y="2476500"/>
            <a:ext cx="1905000" cy="1905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430165-A8E0-CE29-A08F-7CDCA4D68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7269" y="2476500"/>
            <a:ext cx="1905000" cy="1905000"/>
          </a:xfrm>
          <a:prstGeom prst="rect">
            <a:avLst/>
          </a:prstGeom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C85B8872-A28B-D325-52E9-A7BDF58CC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109732" y="2476500"/>
            <a:ext cx="1905000" cy="1905000"/>
          </a:xfrm>
        </p:spPr>
      </p:pic>
      <p:pic>
        <p:nvPicPr>
          <p:cNvPr id="4" name="Audio Recording Oct 4, 2023 at 8:01:51 AM">
            <a:hlinkClick r:id="" action="ppaction://media"/>
            <a:extLst>
              <a:ext uri="{FF2B5EF4-FFF2-40B4-BE49-F238E27FC236}">
                <a16:creationId xmlns:a16="http://schemas.microsoft.com/office/drawing/2014/main" id="{930720D6-4077-8227-9148-AA60808C31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09732" y="5055722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75355-8BFF-B126-0DF4-9AA2C094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16018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不工作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not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Work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BB2AAF-0607-9BAF-500B-F281B94B0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892" y="2476500"/>
            <a:ext cx="19050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10F673-D51C-0DFE-CEDA-0F56B2E40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949" y="2489718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C3734D-C9D6-413C-6B77-1267713B7D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364" y="2489718"/>
            <a:ext cx="1905000" cy="1905000"/>
          </a:xfrm>
          <a:prstGeom prst="rect">
            <a:avLst/>
          </a:prstGeom>
        </p:spPr>
      </p:pic>
      <p:pic>
        <p:nvPicPr>
          <p:cNvPr id="6" name="Audio Recording Oct 4, 2023 at 8:02:14 AM">
            <a:hlinkClick r:id="" action="ppaction://media"/>
            <a:extLst>
              <a:ext uri="{FF2B5EF4-FFF2-40B4-BE49-F238E27FC236}">
                <a16:creationId xmlns:a16="http://schemas.microsoft.com/office/drawing/2014/main" id="{E1C8B104-0293-949C-0D27-381F0CC900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40507" y="4955778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5F849-36E2-14A5-9377-8E760AED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12311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在家照顧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6851493" y="4925961"/>
            <a:ext cx="374361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home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take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care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FD0BC4-C408-6226-361D-93B0273B4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033" y="2625646"/>
            <a:ext cx="1646541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DCF518-3CE0-6FB8-55F1-E986831E2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033" y="2625646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6229E1-B91C-EF1F-D803-5A37E60D7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0574" y="2625646"/>
            <a:ext cx="1646541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7DB899-F4BB-7780-C3E2-ECEB3418D9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7115" y="2625646"/>
            <a:ext cx="1905000" cy="1905000"/>
          </a:xfrm>
          <a:prstGeom prst="rect">
            <a:avLst/>
          </a:prstGeom>
        </p:spPr>
      </p:pic>
      <p:pic>
        <p:nvPicPr>
          <p:cNvPr id="13" name="Audio Recording Oct 4, 2023 at 4:33:38 PM">
            <a:hlinkClick r:id="" action="ppaction://media"/>
            <a:extLst>
              <a:ext uri="{FF2B5EF4-FFF2-40B4-BE49-F238E27FC236}">
                <a16:creationId xmlns:a16="http://schemas.microsoft.com/office/drawing/2014/main" id="{6E055334-2D12-BF31-6282-4BA64B7CA7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71533" y="518757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E2CFA-034E-5EF1-7FB3-B6C7FE767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811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弟弟妹妹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8EC367-532F-E16C-CC5F-5BEF06B7D8BF}"/>
              </a:ext>
            </a:extLst>
          </p:cNvPr>
          <p:cNvSpPr txBox="1"/>
          <p:nvPr/>
        </p:nvSpPr>
        <p:spPr>
          <a:xfrm>
            <a:off x="4651513" y="4925961"/>
            <a:ext cx="738541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Younger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brother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 err="1">
                <a:solidFill>
                  <a:schemeClr val="bg1"/>
                </a:solidFill>
              </a:rPr>
              <a:t>ord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younger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sister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F409DF-4A0A-EBE4-DACD-533EB10AD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082" y="2625646"/>
            <a:ext cx="19050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5BE670-3B1E-E9BA-FF48-B8410630A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1932" y="2625646"/>
            <a:ext cx="1905000" cy="190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7541F0-7859-536F-3D92-16508991F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346" y="2625646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955072-559A-ECA6-0CB9-201395BA4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346" y="2625646"/>
            <a:ext cx="1905000" cy="1905000"/>
          </a:xfrm>
          <a:prstGeom prst="rect">
            <a:avLst/>
          </a:prstGeom>
        </p:spPr>
      </p:pic>
      <p:pic>
        <p:nvPicPr>
          <p:cNvPr id="4" name="Audio Recording Oct 4, 2023 at 4:33:25 PM">
            <a:hlinkClick r:id="" action="ppaction://media"/>
            <a:extLst>
              <a:ext uri="{FF2B5EF4-FFF2-40B4-BE49-F238E27FC236}">
                <a16:creationId xmlns:a16="http://schemas.microsoft.com/office/drawing/2014/main" id="{D55EE235-D3A5-3DF1-55F2-D23BE8FD9C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5459120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ABCD5F-BC81-0E51-BF8E-72E3F3F5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5543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327-E9C7-9D21-1440-E6AE298E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同學說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11D3C-3376-270B-FDE7-B0543F597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94" y="2625646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83E02A-E95C-E55F-962E-C19CC94A8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994" y="2636924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1DAE0-65B6-1575-F2D7-0ABE4E846AA0}"/>
              </a:ext>
            </a:extLst>
          </p:cNvPr>
          <p:cNvSpPr txBox="1"/>
          <p:nvPr/>
        </p:nvSpPr>
        <p:spPr>
          <a:xfrm>
            <a:off x="6851493" y="4925961"/>
            <a:ext cx="5133677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Classmates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said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2AFC34-34FF-A291-023E-99285D8412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6908" y="2625646"/>
            <a:ext cx="1905000" cy="1905000"/>
          </a:xfrm>
          <a:prstGeom prst="rect">
            <a:avLst/>
          </a:prstGeom>
        </p:spPr>
      </p:pic>
      <p:pic>
        <p:nvPicPr>
          <p:cNvPr id="10" name="Audio Recording Oct 4, 2023 at 4:33:07 PM">
            <a:hlinkClick r:id="" action="ppaction://media"/>
            <a:extLst>
              <a:ext uri="{FF2B5EF4-FFF2-40B4-BE49-F238E27FC236}">
                <a16:creationId xmlns:a16="http://schemas.microsoft.com/office/drawing/2014/main" id="{DE610A21-5C3D-C9D7-424D-BD0B177BAA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73030" y="504278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4E6C0-44C2-5A65-9566-175BC50CB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18397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2C06-87F2-2D04-62C2-E9FA4683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因爲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ABCD91-E817-A4C4-739D-BF2FD31372AE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because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791C15-233C-E11C-3A48-36C4B57EF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EB952A-9F90-3A0C-77D9-B4283B0B7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331" y="2476500"/>
            <a:ext cx="1905000" cy="1905000"/>
          </a:xfrm>
          <a:prstGeom prst="rect">
            <a:avLst/>
          </a:prstGeom>
        </p:spPr>
      </p:pic>
      <p:pic>
        <p:nvPicPr>
          <p:cNvPr id="15" name="Audio Recording Oct 2, 2023 at 1:52:37 PM">
            <a:hlinkClick r:id="" action="ppaction://media"/>
            <a:extLst>
              <a:ext uri="{FF2B5EF4-FFF2-40B4-BE49-F238E27FC236}">
                <a16:creationId xmlns:a16="http://schemas.microsoft.com/office/drawing/2014/main" id="{8335E1EC-8C9A-1E75-52B6-AC6AD86B59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3516" y="478117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73E87-6426-9C33-D56E-9A510EED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63337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ACF246-EF23-0D49-E258-F79ECCAD4561}"/>
              </a:ext>
            </a:extLst>
          </p:cNvPr>
          <p:cNvSpPr txBox="1"/>
          <p:nvPr/>
        </p:nvSpPr>
        <p:spPr>
          <a:xfrm>
            <a:off x="7050277" y="561685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His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dad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C0EA3B-F552-2109-6401-5700901D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他爸爸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BE0640-C133-6758-7506-3CCB3E4D1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025" y="2476500"/>
            <a:ext cx="19050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0043F1-DA3D-C4BE-EA4E-899B16E23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025" y="2476500"/>
            <a:ext cx="1905000" cy="1905000"/>
          </a:xfrm>
          <a:prstGeom prst="rect">
            <a:avLst/>
          </a:prstGeom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5DF555A3-E556-DED1-A9A3-FEA8F85C8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025" y="2476500"/>
            <a:ext cx="1905000" cy="1905000"/>
          </a:xfrm>
          <a:prstGeom prst="rect">
            <a:avLst/>
          </a:prstGeom>
        </p:spPr>
      </p:pic>
      <p:pic>
        <p:nvPicPr>
          <p:cNvPr id="4" name="Audio Recording Oct 4, 2023 at 4:32:51 PM">
            <a:hlinkClick r:id="" action="ppaction://media"/>
            <a:extLst>
              <a:ext uri="{FF2B5EF4-FFF2-40B4-BE49-F238E27FC236}">
                <a16:creationId xmlns:a16="http://schemas.microsoft.com/office/drawing/2014/main" id="{87DF7070-483D-57B7-BE9F-896CA6D956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4956331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74CCF-91B1-0248-5509-29EED325C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85881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1F0C-A517-0937-3344-D57E44E5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很有錢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017210-F293-B6F0-6C02-154AFFA57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23806" y="247491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AA294D-61DC-37AB-9D38-599CCCC72E8B}"/>
              </a:ext>
            </a:extLst>
          </p:cNvPr>
          <p:cNvSpPr txBox="1"/>
          <p:nvPr/>
        </p:nvSpPr>
        <p:spPr>
          <a:xfrm>
            <a:off x="7306469" y="4806367"/>
            <a:ext cx="3044674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Has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lots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of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money/very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rich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7940AA4-E684-CFC8-B2CC-FEDE8EF26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400" y="2474912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7E3892-C932-DA52-0978-B59B7421DC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9396" y="2474912"/>
            <a:ext cx="1905000" cy="1905000"/>
          </a:xfrm>
          <a:prstGeom prst="rect">
            <a:avLst/>
          </a:prstGeom>
        </p:spPr>
      </p:pic>
      <p:pic>
        <p:nvPicPr>
          <p:cNvPr id="9" name="Audio Recording Oct 4, 2023 at 4:32:41 PM">
            <a:hlinkClick r:id="" action="ppaction://media"/>
            <a:extLst>
              <a:ext uri="{FF2B5EF4-FFF2-40B4-BE49-F238E27FC236}">
                <a16:creationId xmlns:a16="http://schemas.microsoft.com/office/drawing/2014/main" id="{BE3AD576-D90D-FD8A-3630-86AF6F60D4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49900" y="4806367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788A1-DB79-F683-32D0-D3171D56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42561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A8FF-6D4A-4440-484D-7194517E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所以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B241F-CA05-654E-A7F6-71356ABBD66B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therefore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F127D0-2AF1-0042-63B5-1DB03770A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7C4559-EA90-29A0-AE0D-196E474B4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429" y="2442454"/>
            <a:ext cx="1905000" cy="1905000"/>
          </a:xfrm>
          <a:prstGeom prst="rect">
            <a:avLst/>
          </a:prstGeom>
        </p:spPr>
      </p:pic>
      <p:pic>
        <p:nvPicPr>
          <p:cNvPr id="15" name="Audio Recording Oct 2, 2023 at 1:52:59 PM">
            <a:hlinkClick r:id="" action="ppaction://media"/>
            <a:extLst>
              <a:ext uri="{FF2B5EF4-FFF2-40B4-BE49-F238E27FC236}">
                <a16:creationId xmlns:a16="http://schemas.microsoft.com/office/drawing/2014/main" id="{9A9FDC81-E5D9-81A7-C9EA-2FF9D1774B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27593" y="480636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54B389-95A1-7587-52E3-B3DE14E09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68622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有六口人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6851494" y="4925961"/>
            <a:ext cx="4558628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Has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six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+</a:t>
            </a:r>
            <a:r>
              <a:rPr lang="en-US" altLang="zh-TW" sz="2800" dirty="0" err="1">
                <a:solidFill>
                  <a:schemeClr val="bg1"/>
                </a:solidFill>
              </a:rPr>
              <a:t>MW+people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17A158-ADC0-3FD2-5F02-9C489B947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200" y="2476500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FEE90F-0F41-C477-0413-129C8BE3E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200" y="2476500"/>
            <a:ext cx="1905000" cy="1905000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DD6EF78-D35A-C365-C44C-F8724F0D7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387610" y="2476500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696A3-E9B5-109E-189A-81388B04F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7953" y="2468217"/>
            <a:ext cx="1905000" cy="1905000"/>
          </a:xfrm>
          <a:prstGeom prst="rect">
            <a:avLst/>
          </a:prstGeom>
        </p:spPr>
      </p:pic>
      <p:pic>
        <p:nvPicPr>
          <p:cNvPr id="7" name="Audio Recording Oct 4, 2023 at 7:49:57 AM">
            <a:hlinkClick r:id="" action="ppaction://media"/>
            <a:extLst>
              <a:ext uri="{FF2B5EF4-FFF2-40B4-BE49-F238E27FC236}">
                <a16:creationId xmlns:a16="http://schemas.microsoft.com/office/drawing/2014/main" id="{198EB04B-6A28-A00B-2044-6DFB877A5D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40110" y="5042781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E7116-909F-787E-8535-A2B0509A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85743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ACF246-EF23-0D49-E258-F79ECCAD4561}"/>
              </a:ext>
            </a:extLst>
          </p:cNvPr>
          <p:cNvSpPr txBox="1"/>
          <p:nvPr/>
        </p:nvSpPr>
        <p:spPr>
          <a:xfrm>
            <a:off x="7050277" y="561685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His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mom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C0EA3B-F552-2109-6401-5700901D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他</a:t>
            </a:r>
            <a:r>
              <a:rPr lang="zh-TW" altLang="en-US" dirty="0"/>
              <a:t>媽媽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6D50077-9676-9D79-F1B3-3182BAEFA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269" y="2476500"/>
            <a:ext cx="1905000" cy="1905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430165-A8E0-CE29-A08F-7CDCA4D68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7269" y="2476500"/>
            <a:ext cx="1905000" cy="1905000"/>
          </a:xfrm>
          <a:prstGeom prst="rect">
            <a:avLst/>
          </a:prstGeom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C85B8872-A28B-D325-52E9-A7BDF58CC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109732" y="2476500"/>
            <a:ext cx="1905000" cy="1905000"/>
          </a:xfrm>
        </p:spPr>
      </p:pic>
      <p:pic>
        <p:nvPicPr>
          <p:cNvPr id="4" name="Audio Recording Oct 4, 2023 at 4:32:25 PM">
            <a:hlinkClick r:id="" action="ppaction://media"/>
            <a:extLst>
              <a:ext uri="{FF2B5EF4-FFF2-40B4-BE49-F238E27FC236}">
                <a16:creationId xmlns:a16="http://schemas.microsoft.com/office/drawing/2014/main" id="{71E4E466-AA0D-7B44-A03C-202646B075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5832" y="4996087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FC282-86BA-E40F-EC9C-1935550E6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99334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不工作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not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Work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BB2AAF-0607-9BAF-500B-F281B94B0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892" y="2476500"/>
            <a:ext cx="19050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10F673-D51C-0DFE-CEDA-0F56B2E40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949" y="2489718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C3734D-C9D6-413C-6B77-1267713B7D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364" y="2489718"/>
            <a:ext cx="1905000" cy="1905000"/>
          </a:xfrm>
          <a:prstGeom prst="rect">
            <a:avLst/>
          </a:prstGeom>
        </p:spPr>
      </p:pic>
      <p:pic>
        <p:nvPicPr>
          <p:cNvPr id="4" name="Audio Recording Oct 4, 2023 at 4:32:13 PM">
            <a:hlinkClick r:id="" action="ppaction://media"/>
            <a:extLst>
              <a:ext uri="{FF2B5EF4-FFF2-40B4-BE49-F238E27FC236}">
                <a16:creationId xmlns:a16="http://schemas.microsoft.com/office/drawing/2014/main" id="{0470F6EB-8AFE-DA30-5F15-C340E4D45A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00464" y="4756671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B150C-AA04-8EE3-AC6C-C2158BC7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87786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537-248E-FD60-EC36-AEE0C4B8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7" y="2349925"/>
            <a:ext cx="3767124" cy="2456442"/>
          </a:xfrm>
        </p:spPr>
        <p:txBody>
          <a:bodyPr/>
          <a:lstStyle/>
          <a:p>
            <a:r>
              <a:rPr lang="en-US" dirty="0" err="1"/>
              <a:t>家奇</a:t>
            </a:r>
            <a:r>
              <a:rPr lang="zh-TW" altLang="en-US" dirty="0"/>
              <a:t>說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75754-4159-9FA3-9A3B-4F14E209AC9B}"/>
              </a:ext>
            </a:extLst>
          </p:cNvPr>
          <p:cNvSpPr txBox="1"/>
          <p:nvPr/>
        </p:nvSpPr>
        <p:spPr>
          <a:xfrm>
            <a:off x="6851493" y="4925961"/>
            <a:ext cx="431724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Jiaqi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said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A678D8-4DBE-9A46-5B11-338A9FFB4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640" y="2599142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3A97E9-5D7F-7DEF-4CD0-A813ECB60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331" y="2599142"/>
            <a:ext cx="1905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18FC79-17C0-9CA9-65B9-2A32ACEF47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6908" y="2625646"/>
            <a:ext cx="1905000" cy="1905000"/>
          </a:xfrm>
          <a:prstGeom prst="rect">
            <a:avLst/>
          </a:prstGeom>
        </p:spPr>
      </p:pic>
      <p:pic>
        <p:nvPicPr>
          <p:cNvPr id="7" name="Audio Recording Oct 4, 2023 at 4:32:03 PM">
            <a:hlinkClick r:id="" action="ppaction://media"/>
            <a:extLst>
              <a:ext uri="{FF2B5EF4-FFF2-40B4-BE49-F238E27FC236}">
                <a16:creationId xmlns:a16="http://schemas.microsoft.com/office/drawing/2014/main" id="{9CC9F247-F73C-8DAE-8920-3DA4A31153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33273" y="4806367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7D426-BF56-C7DC-6ADF-5A744BD9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97943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C382-DC7F-E754-BC02-DA539FE2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不對</a:t>
            </a:r>
            <a:endParaRPr lang="en-US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82EBCB21-77F5-C927-7AC2-CA933CCD9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803555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AAC8DB-3E31-B778-9C6D-593856940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392" y="2625646"/>
            <a:ext cx="1905000" cy="1905000"/>
          </a:xfrm>
          <a:prstGeom prst="rect">
            <a:avLst/>
          </a:prstGeom>
        </p:spPr>
      </p:pic>
      <p:pic>
        <p:nvPicPr>
          <p:cNvPr id="8" name="Audio Recording Sep 12, 2023 at 8:07:09 PM">
            <a:hlinkClick r:id="" action="ppaction://media"/>
            <a:extLst>
              <a:ext uri="{FF2B5EF4-FFF2-40B4-BE49-F238E27FC236}">
                <a16:creationId xmlns:a16="http://schemas.microsoft.com/office/drawing/2014/main" id="{CFD6524F-F3C2-4C22-3672-96456F10B1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4806367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4C6AB6-B18B-77A8-DCED-763F13A4B1A3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Not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correct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AD9E8-FE6F-808A-F8F9-0597BD0F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79969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2C06-87F2-2D04-62C2-E9FA4683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因爲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ABCD91-E817-A4C4-739D-BF2FD31372AE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is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because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791C15-233C-E11C-3A48-36C4B57EF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503" y="2476500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EB952A-9F90-3A0C-77D9-B4283B0B7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2334" y="2476500"/>
            <a:ext cx="1905000" cy="1905000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F5793F7-8398-E7CC-8E90-8C38A3EEE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819460" y="2476500"/>
            <a:ext cx="1905000" cy="1905000"/>
          </a:xfrm>
        </p:spPr>
      </p:pic>
      <p:pic>
        <p:nvPicPr>
          <p:cNvPr id="5" name="Audio Recording Oct 4, 2023 at 4:31:50 PM">
            <a:hlinkClick r:id="" action="ppaction://media"/>
            <a:extLst>
              <a:ext uri="{FF2B5EF4-FFF2-40B4-BE49-F238E27FC236}">
                <a16:creationId xmlns:a16="http://schemas.microsoft.com/office/drawing/2014/main" id="{7BAEE492-80B4-7E38-062A-C7B5B2A499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2421" y="4781171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D7726-D45F-4EEB-2FC5-B2684EC9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40697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0F450-35FF-10F0-0880-71C8EDD6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他們家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EFAA11-EA99-2D2F-38FE-9456F2C5B1E7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Their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family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DB857-9914-F630-EB45-1AFDB814D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7618" y="2349925"/>
            <a:ext cx="1905000" cy="1905000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CB7DAC8-694A-851E-E017-056FBDFC8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794407" y="2349925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9C8F15-2EBC-98B4-6BA8-4E16B98A1E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9231" y="2349925"/>
            <a:ext cx="1905000" cy="1905000"/>
          </a:xfrm>
          <a:prstGeom prst="rect">
            <a:avLst/>
          </a:prstGeom>
        </p:spPr>
      </p:pic>
      <p:pic>
        <p:nvPicPr>
          <p:cNvPr id="7" name="Audio Recording Oct 4, 2023 at 4:31:38 PM">
            <a:hlinkClick r:id="" action="ppaction://media"/>
            <a:extLst>
              <a:ext uri="{FF2B5EF4-FFF2-40B4-BE49-F238E27FC236}">
                <a16:creationId xmlns:a16="http://schemas.microsoft.com/office/drawing/2014/main" id="{2540726C-F7E6-0548-20F4-22AA50C39E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3516" y="4636381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8EE00-675A-B69F-D4F6-67EE4C69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11931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1F0C-A517-0937-3344-D57E44E5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錢不夠</a:t>
            </a:r>
            <a:r>
              <a:rPr lang="en-US" altLang="zh-TW" dirty="0"/>
              <a:t>/</a:t>
            </a:r>
            <a:r>
              <a:rPr lang="zh-TW" altLang="en-US" dirty="0"/>
              <a:t>够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AA294D-61DC-37AB-9D38-599CCCC72E8B}"/>
              </a:ext>
            </a:extLst>
          </p:cNvPr>
          <p:cNvSpPr txBox="1"/>
          <p:nvPr/>
        </p:nvSpPr>
        <p:spPr>
          <a:xfrm>
            <a:off x="7306468" y="4806367"/>
            <a:ext cx="354706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Money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not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enough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E3892-C932-DA52-0978-B59B7421D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327" y="2625646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342268-3668-FC55-E945-7ACCFE9FB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044" y="2625646"/>
            <a:ext cx="19050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71D5AF-7278-2B07-C7CC-7ED35EAAAD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8761" y="2647240"/>
            <a:ext cx="1905000" cy="1905000"/>
          </a:xfrm>
          <a:prstGeom prst="rect">
            <a:avLst/>
          </a:prstGeom>
        </p:spPr>
      </p:pic>
      <p:pic>
        <p:nvPicPr>
          <p:cNvPr id="13" name="Audio Recording Oct 4, 2023 at 4:31:25 PM">
            <a:hlinkClick r:id="" action="ppaction://media"/>
            <a:extLst>
              <a:ext uri="{FF2B5EF4-FFF2-40B4-BE49-F238E27FC236}">
                <a16:creationId xmlns:a16="http://schemas.microsoft.com/office/drawing/2014/main" id="{181D03DF-84D2-0BE8-FD7A-2A20D82489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83200" y="492318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E300C-9951-903E-3093-97ABCE84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5120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0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A8FF-6D4A-4440-484D-7194517E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所以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B241F-CA05-654E-A7F6-71356ABBD66B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therefore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F127D0-2AF1-0042-63B5-1DB03770A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7C4559-EA90-29A0-AE0D-196E474B4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429" y="2442454"/>
            <a:ext cx="1905000" cy="1905000"/>
          </a:xfrm>
          <a:prstGeom prst="rect">
            <a:avLst/>
          </a:prstGeom>
        </p:spPr>
      </p:pic>
      <p:pic>
        <p:nvPicPr>
          <p:cNvPr id="15" name="Audio Recording Oct 2, 2023 at 1:52:59 PM">
            <a:hlinkClick r:id="" action="ppaction://media"/>
            <a:extLst>
              <a:ext uri="{FF2B5EF4-FFF2-40B4-BE49-F238E27FC236}">
                <a16:creationId xmlns:a16="http://schemas.microsoft.com/office/drawing/2014/main" id="{9A9FDC81-E5D9-81A7-C9EA-2FF9D1774B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27593" y="480636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7AEF8-429D-6AC0-FF3A-A8EE4803A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07673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1F0C-A517-0937-3344-D57E44E5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不能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AA294D-61DC-37AB-9D38-599CCCC72E8B}"/>
              </a:ext>
            </a:extLst>
          </p:cNvPr>
          <p:cNvSpPr txBox="1"/>
          <p:nvPr/>
        </p:nvSpPr>
        <p:spPr>
          <a:xfrm>
            <a:off x="7306468" y="4806367"/>
            <a:ext cx="354706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Not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able/can’t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342268-3668-FC55-E945-7ACCFE9FB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635" y="2557729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60F203-EB66-12BB-C877-9F31A9F27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8800" y="2557729"/>
            <a:ext cx="1905000" cy="1905000"/>
          </a:xfrm>
          <a:prstGeom prst="rect">
            <a:avLst/>
          </a:prstGeom>
        </p:spPr>
      </p:pic>
      <p:pic>
        <p:nvPicPr>
          <p:cNvPr id="7" name="Audio Recording Oct 4, 2023 at 4:30:44 PM">
            <a:hlinkClick r:id="" action="ppaction://media"/>
            <a:extLst>
              <a:ext uri="{FF2B5EF4-FFF2-40B4-BE49-F238E27FC236}">
                <a16:creationId xmlns:a16="http://schemas.microsoft.com/office/drawing/2014/main" id="{51104DD1-82CF-F63A-440A-A3B0445F4B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73161" y="4856063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8F1E0-0A46-E4C7-0C97-17EC10D7E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44077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請人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6851494" y="4925961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Hire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people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17A158-ADC0-3FD2-5F02-9C489B947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392" y="2476500"/>
            <a:ext cx="1905000" cy="19050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F20BD16-3459-23D6-7E25-6D72EAA48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143501" y="2476500"/>
            <a:ext cx="1905000" cy="1905000"/>
          </a:xfrm>
        </p:spPr>
      </p:pic>
      <p:pic>
        <p:nvPicPr>
          <p:cNvPr id="7" name="Audio Recording Oct 4, 2023 at 4:30:33 PM">
            <a:hlinkClick r:id="" action="ppaction://media"/>
            <a:extLst>
              <a:ext uri="{FF2B5EF4-FFF2-40B4-BE49-F238E27FC236}">
                <a16:creationId xmlns:a16="http://schemas.microsoft.com/office/drawing/2014/main" id="{AE6BB07D-3059-3110-6637-73EE9EBC52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83201" y="4705955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42D42-CB85-8B5F-AD34-50A0C498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05804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ACF246-EF23-0D49-E258-F79ECCAD4561}"/>
              </a:ext>
            </a:extLst>
          </p:cNvPr>
          <p:cNvSpPr txBox="1"/>
          <p:nvPr/>
        </p:nvSpPr>
        <p:spPr>
          <a:xfrm>
            <a:off x="7050277" y="561685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Dad</a:t>
            </a:r>
            <a:r>
              <a:rPr lang="zh-TW" altLang="en-US" sz="2800" dirty="0">
                <a:solidFill>
                  <a:schemeClr val="bg1"/>
                </a:solidFill>
              </a:rPr>
              <a:t>，</a:t>
            </a:r>
            <a:r>
              <a:rPr lang="en-US" altLang="zh-TW" sz="2800" dirty="0">
                <a:solidFill>
                  <a:schemeClr val="bg1"/>
                </a:solidFill>
              </a:rPr>
              <a:t>mom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C0EA3B-F552-2109-6401-5700901D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爸爸</a:t>
            </a:r>
            <a:r>
              <a:rPr lang="zh-TW" altLang="en-US" dirty="0"/>
              <a:t>、媽媽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BE0640-C133-6758-7506-3CCB3E4D1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494" y="979539"/>
            <a:ext cx="19050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0043F1-DA3D-C4BE-EA4E-899B16E23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494" y="979539"/>
            <a:ext cx="19050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D50077-9676-9D79-F1B3-3182BAEFA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654" y="3020962"/>
            <a:ext cx="1905000" cy="1905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430165-A8E0-CE29-A08F-7CDCA4D68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916" y="3020962"/>
            <a:ext cx="1905000" cy="1905000"/>
          </a:xfrm>
          <a:prstGeom prst="rect">
            <a:avLst/>
          </a:prstGeom>
        </p:spPr>
      </p:pic>
      <p:pic>
        <p:nvPicPr>
          <p:cNvPr id="20" name="Audio Recording Oct 4, 2023 at 7:51:08 AM">
            <a:hlinkClick r:id="" action="ppaction://media"/>
            <a:extLst>
              <a:ext uri="{FF2B5EF4-FFF2-40B4-BE49-F238E27FC236}">
                <a16:creationId xmlns:a16="http://schemas.microsoft.com/office/drawing/2014/main" id="{A8018747-BDAA-9956-9969-A466CAFBC3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87610" y="5210451"/>
            <a:ext cx="812800" cy="8128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458AF4-D046-7BAB-DADD-72A201BF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70102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30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照顧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6851493" y="4925961"/>
            <a:ext cx="374361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take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care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6229E1-B91C-EF1F-D803-5A37E60D7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1" y="2685281"/>
            <a:ext cx="2024228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7DB899-F4BB-7780-C3E2-ECEB3418D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655" y="2685281"/>
            <a:ext cx="2341973" cy="1905000"/>
          </a:xfrm>
          <a:prstGeom prst="rect">
            <a:avLst/>
          </a:prstGeom>
        </p:spPr>
      </p:pic>
      <p:pic>
        <p:nvPicPr>
          <p:cNvPr id="4" name="Audio Recording Oct 4, 2023 at 4:30:23 PM">
            <a:hlinkClick r:id="" action="ppaction://media"/>
            <a:extLst>
              <a:ext uri="{FF2B5EF4-FFF2-40B4-BE49-F238E27FC236}">
                <a16:creationId xmlns:a16="http://schemas.microsoft.com/office/drawing/2014/main" id="{0869FE70-5747-8639-6E30-3AAFB0B886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1" y="4806367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54EC6-8BA1-BD09-BDBE-D357F100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4896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ACF246-EF23-0D49-E258-F79ECCAD4561}"/>
              </a:ext>
            </a:extLst>
          </p:cNvPr>
          <p:cNvSpPr txBox="1"/>
          <p:nvPr/>
        </p:nvSpPr>
        <p:spPr>
          <a:xfrm>
            <a:off x="7050277" y="561685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His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C0EA3B-F552-2109-6401-5700901D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他</a:t>
            </a:r>
            <a:r>
              <a:rPr lang="zh-TW" altLang="en-US" dirty="0"/>
              <a:t>的</a:t>
            </a:r>
            <a:endParaRPr lang="en-US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C85B8872-A28B-D325-52E9-A7BDF58CC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09732" y="2476500"/>
            <a:ext cx="1905000" cy="1905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456667-24B2-43C1-5CA0-7F606698B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4749" y="2476501"/>
            <a:ext cx="1905000" cy="1904999"/>
          </a:xfrm>
          <a:prstGeom prst="rect">
            <a:avLst/>
          </a:prstGeom>
        </p:spPr>
      </p:pic>
      <p:pic>
        <p:nvPicPr>
          <p:cNvPr id="5" name="Audio Recording Oct 4, 2023 at 4:30:12 PM">
            <a:hlinkClick r:id="" action="ppaction://media"/>
            <a:extLst>
              <a:ext uri="{FF2B5EF4-FFF2-40B4-BE49-F238E27FC236}">
                <a16:creationId xmlns:a16="http://schemas.microsoft.com/office/drawing/2014/main" id="{D0DCF58E-92D0-7B95-CE75-8CAA58E32A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90817" y="5065661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350E9-A776-388E-DFDE-1236806B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72578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弟弟妹妹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8EC367-532F-E16C-CC5F-5BEF06B7D8BF}"/>
              </a:ext>
            </a:extLst>
          </p:cNvPr>
          <p:cNvSpPr txBox="1"/>
          <p:nvPr/>
        </p:nvSpPr>
        <p:spPr>
          <a:xfrm>
            <a:off x="4651513" y="4925961"/>
            <a:ext cx="738541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Younger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brother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 err="1">
                <a:solidFill>
                  <a:schemeClr val="bg1"/>
                </a:solidFill>
              </a:rPr>
              <a:t>ord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younger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sister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F409DF-4A0A-EBE4-DACD-533EB10AD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082" y="2625646"/>
            <a:ext cx="19050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5BE670-3B1E-E9BA-FF48-B8410630A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1932" y="2625646"/>
            <a:ext cx="1905000" cy="190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7541F0-7859-536F-3D92-16508991F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346" y="2625646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955072-559A-ECA6-0CB9-201395BA4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346" y="2625646"/>
            <a:ext cx="1905000" cy="1905000"/>
          </a:xfrm>
          <a:prstGeom prst="rect">
            <a:avLst/>
          </a:prstGeom>
        </p:spPr>
      </p:pic>
      <p:pic>
        <p:nvPicPr>
          <p:cNvPr id="4" name="Audio Recording Oct 4, 2023 at 4:30:01 PM">
            <a:hlinkClick r:id="" action="ppaction://media"/>
            <a:extLst>
              <a:ext uri="{FF2B5EF4-FFF2-40B4-BE49-F238E27FC236}">
                <a16:creationId xmlns:a16="http://schemas.microsoft.com/office/drawing/2014/main" id="{6A57BD6F-A84F-73FC-FD38-1BD7199D30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32546" y="5518755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95BC1C-0326-E38D-2FE3-2BF82E1C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73968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A8FF-6D4A-4440-484D-7194517E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要介紹一下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B241F-CA05-654E-A7F6-71356ABBD66B}"/>
              </a:ext>
            </a:extLst>
          </p:cNvPr>
          <p:cNvSpPr txBox="1"/>
          <p:nvPr/>
        </p:nvSpPr>
        <p:spPr>
          <a:xfrm>
            <a:off x="6851493" y="4925961"/>
            <a:ext cx="4320090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Will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introduce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little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bit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D00303-6308-DE63-5FCD-B21DBE871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400" y="443275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B3497E-8038-AE7E-420C-624B1F398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400" y="2684618"/>
            <a:ext cx="160793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85E6A4-F0F6-A110-C34E-AA59BE533C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2505" y="2684618"/>
            <a:ext cx="19050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085569-C4C9-619E-329F-324C89C9F2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7573" y="2684618"/>
            <a:ext cx="1607930" cy="1905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E3CB5D-DF45-C811-9195-82B7A1479F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2746" y="2684618"/>
            <a:ext cx="1905000" cy="1905000"/>
          </a:xfrm>
          <a:prstGeom prst="rect">
            <a:avLst/>
          </a:prstGeom>
        </p:spPr>
      </p:pic>
      <p:pic>
        <p:nvPicPr>
          <p:cNvPr id="20" name="Audio Recording Oct 4, 2023 at 4:29:47 PM">
            <a:hlinkClick r:id="" action="ppaction://media"/>
            <a:extLst>
              <a:ext uri="{FF2B5EF4-FFF2-40B4-BE49-F238E27FC236}">
                <a16:creationId xmlns:a16="http://schemas.microsoft.com/office/drawing/2014/main" id="{DF1E0540-CD39-ABA6-8D14-1C1A63CBBF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43500" y="492596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CE2D1-B277-810F-714E-DBCEE72DB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5280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32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自己的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661A9-AC46-D29C-6F1D-9A239F8D6A55}"/>
              </a:ext>
            </a:extLst>
          </p:cNvPr>
          <p:cNvSpPr txBox="1"/>
          <p:nvPr/>
        </p:nvSpPr>
        <p:spPr>
          <a:xfrm>
            <a:off x="6851494" y="4925961"/>
            <a:ext cx="44162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Oneself</a:t>
            </a:r>
            <a:r>
              <a:rPr lang="zh-TW" altLang="en-US" sz="2800" dirty="0">
                <a:solidFill>
                  <a:schemeClr val="bg1"/>
                </a:solidFill>
              </a:rPr>
              <a:t>‘</a:t>
            </a:r>
            <a:r>
              <a:rPr lang="en-US" altLang="zh-TW" sz="2800" dirty="0">
                <a:solidFill>
                  <a:schemeClr val="bg1"/>
                </a:solidFill>
              </a:rPr>
              <a:t>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EA1C22-AC11-46B2-E15E-C614A9963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9631" y="2476500"/>
            <a:ext cx="1700489" cy="1904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D1F72A-FCFA-7BDD-B3E9-E1539AED2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620" y="2476500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FF3B5C-84C1-62DA-3BD5-583AC431A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1494" y="2476500"/>
            <a:ext cx="1905000" cy="1905000"/>
          </a:xfrm>
          <a:prstGeom prst="rect">
            <a:avLst/>
          </a:prstGeom>
        </p:spPr>
      </p:pic>
      <p:pic>
        <p:nvPicPr>
          <p:cNvPr id="9" name="Audio Recording Oct 4, 2023 at 4:29:30 PM">
            <a:hlinkClick r:id="" action="ppaction://media"/>
            <a:extLst>
              <a:ext uri="{FF2B5EF4-FFF2-40B4-BE49-F238E27FC236}">
                <a16:creationId xmlns:a16="http://schemas.microsoft.com/office/drawing/2014/main" id="{64E50377-4434-596D-8334-ED1DA3166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13152" y="478117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35016-5458-919D-F4D5-D9998ED5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84958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537-248E-FD60-EC36-AEE0C4B8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7" y="2349925"/>
            <a:ext cx="3767124" cy="2456442"/>
          </a:xfrm>
        </p:spPr>
        <p:txBody>
          <a:bodyPr/>
          <a:lstStyle/>
          <a:p>
            <a:r>
              <a:rPr lang="en-US" dirty="0" err="1"/>
              <a:t>家庭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75754-4159-9FA3-9A3B-4F14E209AC9B}"/>
              </a:ext>
            </a:extLst>
          </p:cNvPr>
          <p:cNvSpPr txBox="1"/>
          <p:nvPr/>
        </p:nvSpPr>
        <p:spPr>
          <a:xfrm>
            <a:off x="6851493" y="4925961"/>
            <a:ext cx="4317249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family</a:t>
            </a:r>
            <a:r>
              <a:rPr lang="zh-TW" altLang="en-US" sz="2800" dirty="0">
                <a:solidFill>
                  <a:schemeClr val="bg1"/>
                </a:solidFill>
              </a:rPr>
              <a:t> （</a:t>
            </a:r>
            <a:r>
              <a:rPr lang="en-US" altLang="zh-TW" sz="2800" dirty="0">
                <a:solidFill>
                  <a:schemeClr val="bg1"/>
                </a:solidFill>
              </a:rPr>
              <a:t>formal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expression</a:t>
            </a:r>
            <a:r>
              <a:rPr lang="zh-TW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A678D8-4DBE-9A46-5B11-338A9FFB4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362" y="2349925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92C096-E477-AFF6-B64C-1D6A1D5BA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391" y="2349925"/>
            <a:ext cx="1905000" cy="1905000"/>
          </a:xfrm>
          <a:prstGeom prst="rect">
            <a:avLst/>
          </a:prstGeom>
        </p:spPr>
      </p:pic>
      <p:pic>
        <p:nvPicPr>
          <p:cNvPr id="9" name="Audio Recording Oct 4, 2023 at 4:29:07 PM">
            <a:hlinkClick r:id="" action="ppaction://media"/>
            <a:extLst>
              <a:ext uri="{FF2B5EF4-FFF2-40B4-BE49-F238E27FC236}">
                <a16:creationId xmlns:a16="http://schemas.microsoft.com/office/drawing/2014/main" id="{AF4A73A0-8E58-1D85-BDAE-C2CACC67BC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96230" y="4676744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911EA-5C74-300C-3129-FF2762597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20589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851493" y="4925961"/>
            <a:ext cx="427204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Who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will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go/speak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first</a:t>
            </a:r>
            <a:r>
              <a:rPr lang="zh-TW" altLang="en-US" sz="2800" dirty="0">
                <a:solidFill>
                  <a:schemeClr val="bg1"/>
                </a:solidFill>
              </a:rPr>
              <a:t>？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D2F737-A747-3064-E91D-941D095C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誰先來</a:t>
            </a:r>
            <a:r>
              <a:rPr lang="zh-TW" altLang="en-US" dirty="0"/>
              <a:t>？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C478F-467A-09F2-9011-94DA6074D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EC0C57-CD0E-38D2-535D-90F36022B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8543" y="2476500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20FF9E-919A-B9AA-0A55-7FF5330AF0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1021" y="2476500"/>
            <a:ext cx="19050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00A54A-C8DB-C81B-F551-BEC142642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6021" y="571500"/>
            <a:ext cx="1905000" cy="1905000"/>
          </a:xfrm>
          <a:prstGeom prst="rect">
            <a:avLst/>
          </a:prstGeom>
        </p:spPr>
      </p:pic>
      <p:pic>
        <p:nvPicPr>
          <p:cNvPr id="14" name="Audio Recording Oct 4, 2023 at 4:28:54 PM">
            <a:hlinkClick r:id="" action="ppaction://media"/>
            <a:extLst>
              <a:ext uri="{FF2B5EF4-FFF2-40B4-BE49-F238E27FC236}">
                <a16:creationId xmlns:a16="http://schemas.microsoft.com/office/drawing/2014/main" id="{DA01DAB0-C5CB-09DE-F8AD-6B46318B39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40508" y="5042781"/>
            <a:ext cx="812800" cy="8128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FFAC16-CFDF-6B1B-1D71-4CED54EC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8907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1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問問題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6851494" y="4925961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Ask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questions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38D468-1914-54D9-9562-D10F48654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908" y="2349925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4B1208-02B2-A01C-9550-EFE583D23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206" y="2349925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46232A-5BE5-2735-C3E9-0BA8FE020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5504" y="2349925"/>
            <a:ext cx="1905000" cy="1905000"/>
          </a:xfrm>
          <a:prstGeom prst="rect">
            <a:avLst/>
          </a:prstGeom>
        </p:spPr>
      </p:pic>
      <p:pic>
        <p:nvPicPr>
          <p:cNvPr id="14" name="Audio Recording Oct 4, 2023 at 4:28:32 PM">
            <a:hlinkClick r:id="" action="ppaction://media"/>
            <a:extLst>
              <a:ext uri="{FF2B5EF4-FFF2-40B4-BE49-F238E27FC236}">
                <a16:creationId xmlns:a16="http://schemas.microsoft.com/office/drawing/2014/main" id="{4A210E76-8BDF-7D62-0E73-296749AF5C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3008" y="463638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D16E5-09DC-7E9D-8613-633FFBC0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57084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0F450-35FF-10F0-0880-71C8EDD6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一共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70A344-FF9B-4006-A105-8744B0AF3657}"/>
              </a:ext>
            </a:extLst>
          </p:cNvPr>
          <p:cNvSpPr txBox="1"/>
          <p:nvPr/>
        </p:nvSpPr>
        <p:spPr>
          <a:xfrm>
            <a:off x="6851494" y="4925961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In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total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B37DC-7B71-C611-C90A-F4F951267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9D657D-F6B5-5752-7AB0-34C678128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9865" y="2476500"/>
            <a:ext cx="1905000" cy="1905000"/>
          </a:xfrm>
          <a:prstGeom prst="rect">
            <a:avLst/>
          </a:prstGeom>
        </p:spPr>
      </p:pic>
      <p:pic>
        <p:nvPicPr>
          <p:cNvPr id="6" name="Audio Recording Oct 4, 2023 at 4:28:18 PM">
            <a:hlinkClick r:id="" action="ppaction://media"/>
            <a:extLst>
              <a:ext uri="{FF2B5EF4-FFF2-40B4-BE49-F238E27FC236}">
                <a16:creationId xmlns:a16="http://schemas.microsoft.com/office/drawing/2014/main" id="{641CECB8-4B1A-059F-85A4-40B1C8E41D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469703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100B63-B18F-0E6E-84E6-50B03C4A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3723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0F450-35FF-10F0-0880-71C8EDD6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一定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70A344-FF9B-4006-A105-8744B0AF3657}"/>
              </a:ext>
            </a:extLst>
          </p:cNvPr>
          <p:cNvSpPr txBox="1"/>
          <p:nvPr/>
        </p:nvSpPr>
        <p:spPr>
          <a:xfrm>
            <a:off x="6851494" y="4925961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definitely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B37DC-7B71-C611-C90A-F4F951267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C2450D-E881-0B08-B095-F4E569634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474" y="2476500"/>
            <a:ext cx="1905000" cy="1905000"/>
          </a:xfrm>
          <a:prstGeom prst="rect">
            <a:avLst/>
          </a:prstGeom>
        </p:spPr>
      </p:pic>
      <p:pic>
        <p:nvPicPr>
          <p:cNvPr id="7" name="Audio Recording Oct 4, 2023 at 4:28:06 PM">
            <a:hlinkClick r:id="" action="ppaction://media"/>
            <a:extLst>
              <a:ext uri="{FF2B5EF4-FFF2-40B4-BE49-F238E27FC236}">
                <a16:creationId xmlns:a16="http://schemas.microsoft.com/office/drawing/2014/main" id="{A505A9BC-479F-2D62-AF58-3E47B70561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463638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95701-B345-4B44-C798-3D5101B2C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38660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兩個妹妹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73A82A-B566-F403-F7A7-ACC530808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082" y="2625646"/>
            <a:ext cx="1905000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8EC367-532F-E16C-CC5F-5BEF06B7D8BF}"/>
              </a:ext>
            </a:extLst>
          </p:cNvPr>
          <p:cNvSpPr txBox="1"/>
          <p:nvPr/>
        </p:nvSpPr>
        <p:spPr>
          <a:xfrm>
            <a:off x="4651513" y="4925961"/>
            <a:ext cx="738541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two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+Measure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Word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younger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sisters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00399-DD29-2C6B-936E-735B170D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082" y="2625646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F409DF-4A0A-EBE4-DACD-533EB10AD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3082" y="2625646"/>
            <a:ext cx="19050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5BE670-3B1E-E9BA-FF48-B8410630A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1932" y="2625646"/>
            <a:ext cx="1905000" cy="1905000"/>
          </a:xfrm>
          <a:prstGeom prst="rect">
            <a:avLst/>
          </a:prstGeom>
        </p:spPr>
      </p:pic>
      <p:pic>
        <p:nvPicPr>
          <p:cNvPr id="14" name="Audio Recording Oct 4, 2023 at 7:51:41 AM">
            <a:hlinkClick r:id="" action="ppaction://media"/>
            <a:extLst>
              <a:ext uri="{FF2B5EF4-FFF2-40B4-BE49-F238E27FC236}">
                <a16:creationId xmlns:a16="http://schemas.microsoft.com/office/drawing/2014/main" id="{A7675BEF-BE16-3A23-4EE0-81CC6F1B4E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03600" y="5187571"/>
            <a:ext cx="812800" cy="8128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B558A-656C-AEEC-2E5B-FAFD7F25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78245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0F450-35FF-10F0-0880-71C8EDD6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在一起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70A344-FF9B-4006-A105-8744B0AF3657}"/>
              </a:ext>
            </a:extLst>
          </p:cNvPr>
          <p:cNvSpPr txBox="1"/>
          <p:nvPr/>
        </p:nvSpPr>
        <p:spPr>
          <a:xfrm>
            <a:off x="6851494" y="4925961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together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B37DC-7B71-C611-C90A-F4F951267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109" y="2476500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882D7C-E683-5F95-61A0-9B1DF2192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4A7CBA-95BD-4D92-85C1-D119668CB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8369" y="2476500"/>
            <a:ext cx="1905000" cy="1905000"/>
          </a:xfrm>
          <a:prstGeom prst="rect">
            <a:avLst/>
          </a:prstGeom>
        </p:spPr>
      </p:pic>
      <p:pic>
        <p:nvPicPr>
          <p:cNvPr id="9" name="Audio Recording Oct 4, 2023 at 4:27:53 PM">
            <a:hlinkClick r:id="" action="ppaction://media"/>
            <a:extLst>
              <a:ext uri="{FF2B5EF4-FFF2-40B4-BE49-F238E27FC236}">
                <a16:creationId xmlns:a16="http://schemas.microsoft.com/office/drawing/2014/main" id="{625ABC9F-6582-9AFF-DC12-EDF185B94C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40507" y="451956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54027-6F85-627C-599E-067071E46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52269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親人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6851494" y="4925961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Family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member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17A158-ADC0-3FD2-5F02-9C489B947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458" y="2625646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2CBF1B-A0BF-154B-3884-8DB9EEF9C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469" y="2625646"/>
            <a:ext cx="1905000" cy="1905000"/>
          </a:xfrm>
          <a:prstGeom prst="rect">
            <a:avLst/>
          </a:prstGeom>
        </p:spPr>
      </p:pic>
      <p:pic>
        <p:nvPicPr>
          <p:cNvPr id="10" name="Audio Recording Oct 4, 2023 at 4:27:42 PM">
            <a:hlinkClick r:id="" action="ppaction://media"/>
            <a:extLst>
              <a:ext uri="{FF2B5EF4-FFF2-40B4-BE49-F238E27FC236}">
                <a16:creationId xmlns:a16="http://schemas.microsoft.com/office/drawing/2014/main" id="{006469B6-E0F4-268F-4EE5-F7B85D02AD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2734" y="478117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828CE-35CE-761D-411E-9A698503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53334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教音樂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6851494" y="4925961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Teach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music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645892-2EAC-32FE-3647-55B08CFC7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71EA20-5AF0-D6DA-1379-DC7ABFCCF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021" y="2476500"/>
            <a:ext cx="19050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9F9A3F-5F9B-5ECC-4E0C-587A8C122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8543" y="2476500"/>
            <a:ext cx="1905000" cy="1905000"/>
          </a:xfrm>
          <a:prstGeom prst="rect">
            <a:avLst/>
          </a:prstGeom>
        </p:spPr>
      </p:pic>
      <p:pic>
        <p:nvPicPr>
          <p:cNvPr id="18" name="Audio Recording Oct 4, 2023 at 4:27:31 PM">
            <a:hlinkClick r:id="" action="ppaction://media"/>
            <a:extLst>
              <a:ext uri="{FF2B5EF4-FFF2-40B4-BE49-F238E27FC236}">
                <a16:creationId xmlns:a16="http://schemas.microsoft.com/office/drawing/2014/main" id="{DF284C00-4894-1CBE-32A0-4EFC092D6C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83876" y="478117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85154-8A75-6CC0-9D2A-14300976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5327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5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可愛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6851494" y="4925961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Cute</a:t>
            </a:r>
            <a:r>
              <a:rPr lang="zh-TW" altLang="en-US" sz="2800" dirty="0">
                <a:solidFill>
                  <a:schemeClr val="bg1"/>
                </a:solidFill>
              </a:rPr>
              <a:t>，</a:t>
            </a:r>
            <a:r>
              <a:rPr lang="en-US" altLang="zh-TW" sz="2800" dirty="0">
                <a:solidFill>
                  <a:schemeClr val="bg1"/>
                </a:solidFill>
              </a:rPr>
              <a:t>adorable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32D8C-E16C-6764-8D9B-ED270E23E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D1A48D-510D-1DEE-FF65-DC5ACA8CA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047" y="2476500"/>
            <a:ext cx="1905000" cy="1905000"/>
          </a:xfrm>
          <a:prstGeom prst="rect">
            <a:avLst/>
          </a:prstGeom>
        </p:spPr>
      </p:pic>
      <p:pic>
        <p:nvPicPr>
          <p:cNvPr id="12" name="Audio Recording Oct 4, 2023 at 4:27:20 PM">
            <a:hlinkClick r:id="" action="ppaction://media"/>
            <a:extLst>
              <a:ext uri="{FF2B5EF4-FFF2-40B4-BE49-F238E27FC236}">
                <a16:creationId xmlns:a16="http://schemas.microsoft.com/office/drawing/2014/main" id="{21CA0F83-C258-22B2-1822-C1AC76853E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33272" y="478117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3007F-E412-CDFD-9D3C-8380ADE5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6169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幾</a:t>
            </a:r>
            <a:r>
              <a:rPr lang="en-US" dirty="0" err="1"/>
              <a:t>口人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4929809" y="4925961"/>
            <a:ext cx="6301408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How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many</a:t>
            </a:r>
            <a:r>
              <a:rPr lang="zh-TW" altLang="en-US" sz="2800" dirty="0">
                <a:solidFill>
                  <a:schemeClr val="bg1"/>
                </a:solidFill>
              </a:rPr>
              <a:t>（</a:t>
            </a:r>
            <a:r>
              <a:rPr lang="en-US" altLang="zh-TW" sz="2800" dirty="0">
                <a:solidFill>
                  <a:schemeClr val="bg1"/>
                </a:solidFill>
              </a:rPr>
              <a:t>less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than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10</a:t>
            </a:r>
            <a:r>
              <a:rPr lang="zh-TW" altLang="en-US" sz="2800" dirty="0">
                <a:solidFill>
                  <a:schemeClr val="bg1"/>
                </a:solidFill>
              </a:rPr>
              <a:t>） </a:t>
            </a:r>
            <a:r>
              <a:rPr lang="en-US" altLang="zh-TW" sz="2800" dirty="0">
                <a:solidFill>
                  <a:schemeClr val="bg1"/>
                </a:solidFill>
              </a:rPr>
              <a:t>people</a:t>
            </a:r>
            <a:r>
              <a:rPr lang="zh-TW" altLang="en-US" sz="2800" dirty="0">
                <a:solidFill>
                  <a:schemeClr val="bg1"/>
                </a:solidFill>
              </a:rPr>
              <a:t> （</a:t>
            </a:r>
            <a:r>
              <a:rPr lang="en-US" altLang="zh-TW" sz="2800" dirty="0">
                <a:solidFill>
                  <a:schemeClr val="bg1"/>
                </a:solidFill>
              </a:rPr>
              <a:t>in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family</a:t>
            </a:r>
            <a:r>
              <a:rPr lang="zh-TW" altLang="en-US" sz="2800" dirty="0">
                <a:solidFill>
                  <a:schemeClr val="bg1"/>
                </a:solidFill>
              </a:rPr>
              <a:t>）？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17A158-ADC0-3FD2-5F02-9C489B947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458" y="2625646"/>
            <a:ext cx="1905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E0A19F-2CFE-5158-6807-35710B2C5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458" y="2625646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375BB9-E2E7-2FA7-B580-688B1854F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3458" y="2625646"/>
            <a:ext cx="1905000" cy="1905000"/>
          </a:xfrm>
          <a:prstGeom prst="rect">
            <a:avLst/>
          </a:prstGeom>
        </p:spPr>
      </p:pic>
      <p:pic>
        <p:nvPicPr>
          <p:cNvPr id="8" name="Audio Recording Oct 4, 2023 at 4:27:07 PM">
            <a:hlinkClick r:id="" action="ppaction://media"/>
            <a:extLst>
              <a:ext uri="{FF2B5EF4-FFF2-40B4-BE49-F238E27FC236}">
                <a16:creationId xmlns:a16="http://schemas.microsoft.com/office/drawing/2014/main" id="{5B88D87E-51C4-B6B3-A350-1ED58BBF17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13545" y="5116964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1F755-2D95-204B-D960-22F43294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4412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七口人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4929809" y="4925961"/>
            <a:ext cx="6301408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Seven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people</a:t>
            </a:r>
            <a:r>
              <a:rPr lang="zh-TW" altLang="en-US" sz="2800" dirty="0">
                <a:solidFill>
                  <a:schemeClr val="bg1"/>
                </a:solidFill>
              </a:rPr>
              <a:t> （</a:t>
            </a:r>
            <a:r>
              <a:rPr lang="en-US" altLang="zh-TW" sz="2800" dirty="0">
                <a:solidFill>
                  <a:schemeClr val="bg1"/>
                </a:solidFill>
              </a:rPr>
              <a:t>in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family</a:t>
            </a:r>
            <a:r>
              <a:rPr lang="zh-TW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17A158-ADC0-3FD2-5F02-9C489B947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458" y="2625646"/>
            <a:ext cx="1905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E0A19F-2CFE-5158-6807-35710B2C5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458" y="2625646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DFD081-46EA-2BE2-5F3D-0C47C04D1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0534" y="2625646"/>
            <a:ext cx="1905000" cy="1905000"/>
          </a:xfrm>
          <a:prstGeom prst="rect">
            <a:avLst/>
          </a:prstGeom>
        </p:spPr>
      </p:pic>
      <p:pic>
        <p:nvPicPr>
          <p:cNvPr id="8" name="Audio Recording Oct 4, 2023 at 4:26:54 PM">
            <a:hlinkClick r:id="" action="ppaction://media"/>
            <a:extLst>
              <a:ext uri="{FF2B5EF4-FFF2-40B4-BE49-F238E27FC236}">
                <a16:creationId xmlns:a16="http://schemas.microsoft.com/office/drawing/2014/main" id="{0EB30340-7C8E-0FE0-D39B-52FA812D6A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81210" y="5187571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81AE9-BC6A-8DD1-550A-51ABDF1B0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77238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爺爺奶奶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6851494" y="5623541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solidFill>
                  <a:schemeClr val="bg1"/>
                </a:solidFill>
              </a:rPr>
              <a:t>Grandapa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grandma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699608-8AC8-A385-F01F-5E7DBEABF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578" y="1085021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512B1A-2F3F-C013-8CEC-0D957E3C08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521" y="3429000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64921B-403A-7F2A-D62B-C839ECEBE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578" y="1085021"/>
            <a:ext cx="19050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AD2EC3-D702-28D7-124F-A31939A61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521" y="3429000"/>
            <a:ext cx="1905000" cy="1905000"/>
          </a:xfrm>
          <a:prstGeom prst="rect">
            <a:avLst/>
          </a:prstGeom>
        </p:spPr>
      </p:pic>
      <p:pic>
        <p:nvPicPr>
          <p:cNvPr id="17" name="Audio Recording Oct 4, 2023 at 4:26:40 PM">
            <a:hlinkClick r:id="" action="ppaction://media"/>
            <a:extLst>
              <a:ext uri="{FF2B5EF4-FFF2-40B4-BE49-F238E27FC236}">
                <a16:creationId xmlns:a16="http://schemas.microsoft.com/office/drawing/2014/main" id="{EA862CBC-DA45-CF79-7E53-5F7CAA3E89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79810" y="4381500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B7981-A08F-9F3C-1E6D-6BE460CF4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7011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兒子女兒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6924837" y="5331515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s</a:t>
            </a:r>
            <a:r>
              <a:rPr lang="en-US" altLang="zh-CN" sz="2800" dirty="0">
                <a:solidFill>
                  <a:schemeClr val="bg1"/>
                </a:solidFill>
              </a:rPr>
              <a:t>on</a:t>
            </a:r>
            <a:r>
              <a:rPr lang="en-US" altLang="zh-TW" sz="2800" dirty="0">
                <a:solidFill>
                  <a:schemeClr val="bg1"/>
                </a:solidFill>
              </a:rPr>
              <a:t>,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daughter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89D4F3-72AB-9370-4E49-FA624BE7D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944" y="979539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B99C1F-9F9A-7D0B-36E1-9750410B4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390" y="979539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B97D46-FAB3-6453-5F73-FC7FC8992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529" y="3014576"/>
            <a:ext cx="19050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1885C0-102A-B608-A0DB-D19791BBE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00" y="3020962"/>
            <a:ext cx="1905000" cy="1905000"/>
          </a:xfrm>
          <a:prstGeom prst="rect">
            <a:avLst/>
          </a:prstGeom>
        </p:spPr>
      </p:pic>
      <p:pic>
        <p:nvPicPr>
          <p:cNvPr id="17" name="Audio Recording Oct 4, 2023 at 4:26:13 PM">
            <a:hlinkClick r:id="" action="ppaction://media"/>
            <a:extLst>
              <a:ext uri="{FF2B5EF4-FFF2-40B4-BE49-F238E27FC236}">
                <a16:creationId xmlns:a16="http://schemas.microsoft.com/office/drawing/2014/main" id="{1D3E04E6-9E93-40DE-3966-B023B5790A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25358" y="4919576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8E615-D6B0-54DF-B1A4-4FBE4F8A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61015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孫子孫女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7391757" y="5460575"/>
            <a:ext cx="3664106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Grandson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granddaughter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B8435-C201-C196-06D5-AAE8D24C7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935" y="2476500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B3E702-CCBD-CF9B-64DD-30E7E8685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892" y="1397425"/>
            <a:ext cx="19050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299359-1588-3107-028C-2038C3D24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1892" y="3388709"/>
            <a:ext cx="1905000" cy="1905000"/>
          </a:xfrm>
          <a:prstGeom prst="rect">
            <a:avLst/>
          </a:prstGeom>
        </p:spPr>
      </p:pic>
      <p:pic>
        <p:nvPicPr>
          <p:cNvPr id="14" name="Audio Recording Oct 4, 2023 at 4:26:00 PM">
            <a:hlinkClick r:id="" action="ppaction://media"/>
            <a:extLst>
              <a:ext uri="{FF2B5EF4-FFF2-40B4-BE49-F238E27FC236}">
                <a16:creationId xmlns:a16="http://schemas.microsoft.com/office/drawing/2014/main" id="{B0D4DFE3-B0FA-D101-062A-2299214869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32214" y="5124828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6EE32-65F7-6436-2E80-CEF68C5A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92721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3DB5-84A5-6C31-1587-82819D331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幸福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AC6088-0032-4CA8-65B0-D12B09D720F2}"/>
              </a:ext>
            </a:extLst>
          </p:cNvPr>
          <p:cNvSpPr txBox="1"/>
          <p:nvPr/>
        </p:nvSpPr>
        <p:spPr>
          <a:xfrm>
            <a:off x="6851493" y="4925961"/>
            <a:ext cx="499594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Happy</a:t>
            </a:r>
            <a:r>
              <a:rPr lang="zh-TW" altLang="en-US" sz="2800" dirty="0">
                <a:solidFill>
                  <a:schemeClr val="bg1"/>
                </a:solidFill>
              </a:rPr>
              <a:t> （</a:t>
            </a:r>
            <a:r>
              <a:rPr lang="en-US" altLang="zh-TW" sz="2800" dirty="0">
                <a:solidFill>
                  <a:schemeClr val="bg1"/>
                </a:solidFill>
              </a:rPr>
              <a:t>inside</a:t>
            </a:r>
            <a:r>
              <a:rPr lang="zh-TW" altLang="en-US" sz="2800" dirty="0">
                <a:solidFill>
                  <a:schemeClr val="bg1"/>
                </a:solidFill>
              </a:rPr>
              <a:t>），</a:t>
            </a:r>
            <a:r>
              <a:rPr lang="en-US" altLang="zh-TW" sz="2800" dirty="0">
                <a:solidFill>
                  <a:schemeClr val="bg1"/>
                </a:solidFill>
              </a:rPr>
              <a:t>content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4A8FF8-0C49-73A7-4FD2-C27915CD5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A5F2F3-EFD2-25F2-7F54-570D4DA3F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726" y="2476500"/>
            <a:ext cx="1905000" cy="1905000"/>
          </a:xfrm>
          <a:prstGeom prst="rect">
            <a:avLst/>
          </a:prstGeom>
        </p:spPr>
      </p:pic>
      <p:pic>
        <p:nvPicPr>
          <p:cNvPr id="13" name="Audio Recording Oct 4, 2023 at 4:25:35 PM">
            <a:hlinkClick r:id="" action="ppaction://media"/>
            <a:extLst>
              <a:ext uri="{FF2B5EF4-FFF2-40B4-BE49-F238E27FC236}">
                <a16:creationId xmlns:a16="http://schemas.microsoft.com/office/drawing/2014/main" id="{D43174E0-8303-14E8-C5BA-E4391D71E4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03868" y="463638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54F7A-F511-142A-6C48-938BF57A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9917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一個弟弟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73A82A-B566-F403-F7A7-ACC530808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082" y="2625646"/>
            <a:ext cx="1905000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8EC367-532F-E16C-CC5F-5BEF06B7D8BF}"/>
              </a:ext>
            </a:extLst>
          </p:cNvPr>
          <p:cNvSpPr txBox="1"/>
          <p:nvPr/>
        </p:nvSpPr>
        <p:spPr>
          <a:xfrm>
            <a:off x="4651513" y="4925961"/>
            <a:ext cx="738541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one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+Measure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Word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younger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brother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75BCC-1898-13A6-2811-9373CB1F6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346" y="2625646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F7C247-2A75-66AC-6DC5-FD03112141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3082" y="2625646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46DBAE-F8B9-9494-45E9-F8A8F200A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8082" y="2625646"/>
            <a:ext cx="1905000" cy="1905000"/>
          </a:xfrm>
          <a:prstGeom prst="rect">
            <a:avLst/>
          </a:prstGeom>
        </p:spPr>
      </p:pic>
      <p:pic>
        <p:nvPicPr>
          <p:cNvPr id="14" name="Audio Recording Oct 4, 2023 at 7:53:18 AM">
            <a:hlinkClick r:id="" action="ppaction://media"/>
            <a:extLst>
              <a:ext uri="{FF2B5EF4-FFF2-40B4-BE49-F238E27FC236}">
                <a16:creationId xmlns:a16="http://schemas.microsoft.com/office/drawing/2014/main" id="{848F55FE-0F35-E488-514B-9E88655A26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E5E47-A5FC-AEAD-ABC4-216AB716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29679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一樣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C4477-69B9-1AA7-2FE0-B573F78EA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980972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9661A9-AC46-D29C-6F1D-9A239F8D6A55}"/>
              </a:ext>
            </a:extLst>
          </p:cNvPr>
          <p:cNvSpPr txBox="1"/>
          <p:nvPr/>
        </p:nvSpPr>
        <p:spPr>
          <a:xfrm>
            <a:off x="6847231" y="5214109"/>
            <a:ext cx="44162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same</a:t>
            </a:r>
            <a:r>
              <a:rPr lang="zh-TW" altLang="en-US" sz="2800" dirty="0">
                <a:solidFill>
                  <a:schemeClr val="bg1"/>
                </a:solidFill>
              </a:rPr>
              <a:t> 的</a:t>
            </a:r>
            <a:r>
              <a:rPr lang="en-US" altLang="zh-TW" sz="2800" dirty="0">
                <a:solidFill>
                  <a:schemeClr val="bg1"/>
                </a:solidFill>
              </a:rPr>
              <a:t>+</a:t>
            </a:r>
            <a:r>
              <a:rPr lang="zh-TW" altLang="en-US" sz="2800" dirty="0">
                <a:solidFill>
                  <a:schemeClr val="bg1"/>
                </a:solidFill>
              </a:rPr>
              <a:t>（</a:t>
            </a:r>
            <a:r>
              <a:rPr lang="en-US" altLang="zh-TW" sz="2800" dirty="0">
                <a:solidFill>
                  <a:schemeClr val="bg1"/>
                </a:solidFill>
              </a:rPr>
              <a:t>Noun</a:t>
            </a:r>
            <a:r>
              <a:rPr lang="zh-TW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12DFA3-3E40-3AB6-709F-C8EB0546F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368" y="979539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EA1C22-AC11-46B2-E15E-C614A99634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236" y="979540"/>
            <a:ext cx="1700489" cy="190499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F22803-AC03-7D9A-06C9-70213131E1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019529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AF6E58-1C0F-FD95-F5D0-7B4A81D6AE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0" y="3019529"/>
            <a:ext cx="1905000" cy="1905000"/>
          </a:xfrm>
          <a:prstGeom prst="rect">
            <a:avLst/>
          </a:prstGeom>
        </p:spPr>
      </p:pic>
      <p:pic>
        <p:nvPicPr>
          <p:cNvPr id="7" name="Audio Recording Oct 3, 2023 at 1:10:00 PM">
            <a:hlinkClick r:id="" action="ppaction://media"/>
            <a:extLst>
              <a:ext uri="{FF2B5EF4-FFF2-40B4-BE49-F238E27FC236}">
                <a16:creationId xmlns:a16="http://schemas.microsoft.com/office/drawing/2014/main" id="{0A2A91AF-9B5B-1C42-9109-AF476ACD14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14847" y="4924529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59A41-4B75-8DC6-22F3-FE0B1A55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53137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這樣的</a:t>
            </a:r>
            <a:r>
              <a:rPr lang="en-US" altLang="zh-TW" dirty="0" err="1"/>
              <a:t>+N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6851494" y="4925961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This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kind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of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+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Noun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E91946-92D4-A35E-21B4-B59EF1C30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003" y="2349925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51F2D4-C087-39D5-EB99-3DA69AE28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6871" y="2349926"/>
            <a:ext cx="1700489" cy="1904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6AFF57-8AB8-147B-85C0-4A43F082B9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0" y="2349925"/>
            <a:ext cx="1905000" cy="1905000"/>
          </a:xfrm>
          <a:prstGeom prst="rect">
            <a:avLst/>
          </a:prstGeom>
        </p:spPr>
      </p:pic>
      <p:pic>
        <p:nvPicPr>
          <p:cNvPr id="14" name="Audio Recording Oct 4, 2023 at 4:25:15 PM">
            <a:hlinkClick r:id="" action="ppaction://media"/>
            <a:extLst>
              <a:ext uri="{FF2B5EF4-FFF2-40B4-BE49-F238E27FC236}">
                <a16:creationId xmlns:a16="http://schemas.microsoft.com/office/drawing/2014/main" id="{B09E3470-6917-ECC3-4FD1-BD3D799C1F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83200" y="4705955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466F22-C8E7-97A4-0CF2-AECE0018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7554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那個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73A82A-B566-F403-F7A7-ACC530808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755" y="2625646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AF9024-78FE-D0E5-DA23-E5C0989B9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2625646"/>
            <a:ext cx="1905000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8EC367-532F-E16C-CC5F-5BEF06B7D8BF}"/>
              </a:ext>
            </a:extLst>
          </p:cNvPr>
          <p:cNvSpPr txBox="1"/>
          <p:nvPr/>
        </p:nvSpPr>
        <p:spPr>
          <a:xfrm>
            <a:off x="6851493" y="4925961"/>
            <a:ext cx="398857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That</a:t>
            </a:r>
            <a:r>
              <a:rPr lang="zh-TW" altLang="en-US" sz="2800" dirty="0">
                <a:solidFill>
                  <a:schemeClr val="bg1"/>
                </a:solidFill>
              </a:rPr>
              <a:t>  </a:t>
            </a:r>
            <a:r>
              <a:rPr lang="en-US" altLang="zh-TW" sz="2800" dirty="0">
                <a:solidFill>
                  <a:schemeClr val="bg1"/>
                </a:solidFill>
              </a:rPr>
              <a:t>+Measure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Word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Audio Recording Oct 2, 2023 at 1:51:15 PM">
            <a:hlinkClick r:id="" action="ppaction://media"/>
            <a:extLst>
              <a:ext uri="{FF2B5EF4-FFF2-40B4-BE49-F238E27FC236}">
                <a16:creationId xmlns:a16="http://schemas.microsoft.com/office/drawing/2014/main" id="{EBA081F2-0DFA-32A7-1773-1A8109CCCE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85282" y="4806367"/>
            <a:ext cx="812800" cy="8128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9F3B0-D264-49CC-0FBB-31DF87B1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2678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小寶寶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612955" y="4945839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Little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baby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5997E6-3C79-EB50-9374-AC74DCA5C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625646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808699-CE29-26EB-E0A0-DFD599DF4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792" y="2625646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D941B6-AF69-1B86-FA98-54A1CD251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2084" y="2625646"/>
            <a:ext cx="1905000" cy="1905000"/>
          </a:xfrm>
          <a:prstGeom prst="rect">
            <a:avLst/>
          </a:prstGeom>
        </p:spPr>
      </p:pic>
      <p:pic>
        <p:nvPicPr>
          <p:cNvPr id="14" name="Audio Recording Oct 4, 2023 at 4:24:53 PM">
            <a:hlinkClick r:id="" action="ppaction://media"/>
            <a:extLst>
              <a:ext uri="{FF2B5EF4-FFF2-40B4-BE49-F238E27FC236}">
                <a16:creationId xmlns:a16="http://schemas.microsoft.com/office/drawing/2014/main" id="{74355BFA-31A4-EE69-04DC-B1F0F41F94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5843" y="4945839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DEF1A-8401-1E97-95E0-4A3CB1A50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26335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寶貝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612955" y="4945839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baby/treasure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808699-CE29-26EB-E0A0-DFD599DF4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6F0757-3C5B-4ED4-9487-B3D66C55C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792" y="2506317"/>
            <a:ext cx="1905000" cy="1905000"/>
          </a:xfrm>
          <a:prstGeom prst="rect">
            <a:avLst/>
          </a:prstGeom>
        </p:spPr>
      </p:pic>
      <p:pic>
        <p:nvPicPr>
          <p:cNvPr id="6" name="Audio Recording Oct 4, 2023 at 4:24:40 PM">
            <a:hlinkClick r:id="" action="ppaction://media"/>
            <a:extLst>
              <a:ext uri="{FF2B5EF4-FFF2-40B4-BE49-F238E27FC236}">
                <a16:creationId xmlns:a16="http://schemas.microsoft.com/office/drawing/2014/main" id="{4D67A92D-2808-24D6-C3E5-7CF7867D5B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3500" y="475667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441B8-F77B-C41A-1292-863B151EC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65595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事情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20039-E6E3-065D-FAB7-09BC704BBDA8}"/>
              </a:ext>
            </a:extLst>
          </p:cNvPr>
          <p:cNvSpPr txBox="1"/>
          <p:nvPr/>
        </p:nvSpPr>
        <p:spPr>
          <a:xfrm>
            <a:off x="7048500" y="491652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Things</a:t>
            </a:r>
            <a:r>
              <a:rPr lang="zh-TW" altLang="en-US" sz="2800" dirty="0">
                <a:solidFill>
                  <a:schemeClr val="bg1"/>
                </a:solidFill>
              </a:rPr>
              <a:t> （</a:t>
            </a:r>
            <a:r>
              <a:rPr lang="en-US" altLang="zh-TW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do</a:t>
            </a:r>
            <a:r>
              <a:rPr lang="zh-TW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73ADF-3F4F-A047-36DA-E0D6DEDDB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83974F-D764-BA2C-ED82-9C6CD4A3A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337" y="2476500"/>
            <a:ext cx="1905000" cy="1905000"/>
          </a:xfrm>
          <a:prstGeom prst="rect">
            <a:avLst/>
          </a:prstGeom>
        </p:spPr>
      </p:pic>
      <p:pic>
        <p:nvPicPr>
          <p:cNvPr id="8" name="Audio Recording Oct 4, 2023 at 4:24:23 PM">
            <a:hlinkClick r:id="" action="ppaction://media"/>
            <a:extLst>
              <a:ext uri="{FF2B5EF4-FFF2-40B4-BE49-F238E27FC236}">
                <a16:creationId xmlns:a16="http://schemas.microsoft.com/office/drawing/2014/main" id="{32225024-D6A4-55EE-8117-B61833390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49582" y="4836184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38F3B-046E-AB58-89CC-49388EEF3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78620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明白了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20039-E6E3-065D-FAB7-09BC704BBDA8}"/>
              </a:ext>
            </a:extLst>
          </p:cNvPr>
          <p:cNvSpPr txBox="1"/>
          <p:nvPr/>
        </p:nvSpPr>
        <p:spPr>
          <a:xfrm>
            <a:off x="7048500" y="491652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Got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it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now.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DC72CF-4F32-7DE4-58B5-E70F72B29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45FA01-BC23-8627-13B4-61D0550DB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500" y="2476500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1178B0-008B-E92C-13B8-6D1F55C88F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500" y="2476500"/>
            <a:ext cx="1905000" cy="1905000"/>
          </a:xfrm>
          <a:prstGeom prst="rect">
            <a:avLst/>
          </a:prstGeom>
        </p:spPr>
      </p:pic>
      <p:pic>
        <p:nvPicPr>
          <p:cNvPr id="11" name="Audio Recording Oct 4, 2023 at 4:24:10 PM">
            <a:hlinkClick r:id="" action="ppaction://media"/>
            <a:extLst>
              <a:ext uri="{FF2B5EF4-FFF2-40B4-BE49-F238E27FC236}">
                <a16:creationId xmlns:a16="http://schemas.microsoft.com/office/drawing/2014/main" id="{97620613-CC1E-E30B-6FAF-1584B2102A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462694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D0A93-CFDC-F754-D91B-7873E2411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8138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呵呵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20039-E6E3-065D-FAB7-09BC704BBDA8}"/>
              </a:ext>
            </a:extLst>
          </p:cNvPr>
          <p:cNvSpPr txBox="1"/>
          <p:nvPr/>
        </p:nvSpPr>
        <p:spPr>
          <a:xfrm>
            <a:off x="7048500" y="491652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Hehe😄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F3D079-FF45-254B-864F-0918E7895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1A0D9C-0D40-577C-40E9-0CE46A60B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390" y="2476500"/>
            <a:ext cx="1905000" cy="1905000"/>
          </a:xfrm>
          <a:prstGeom prst="rect">
            <a:avLst/>
          </a:prstGeom>
        </p:spPr>
      </p:pic>
      <p:pic>
        <p:nvPicPr>
          <p:cNvPr id="11" name="Audio Recording Oct 4, 2023 at 4:23:56 PM">
            <a:hlinkClick r:id="" action="ppaction://media"/>
            <a:extLst>
              <a:ext uri="{FF2B5EF4-FFF2-40B4-BE49-F238E27FC236}">
                <a16:creationId xmlns:a16="http://schemas.microsoft.com/office/drawing/2014/main" id="{A7E27CBA-C49E-CFD5-97FD-E7C24134A4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462694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A897CD-F204-8F12-1893-EBE810C5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71781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3DB5-84A5-6C31-1587-82819D331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還有他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B05C7F3-4B30-9BBF-0052-A39ED63C9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06469" y="2474912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59984E-D095-4DE5-315E-26795007F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AC6088-0032-4CA8-65B0-D12B09D720F2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Also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he/him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3AF2BB-4132-115A-99D7-E81B71126D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4599" y="2474912"/>
            <a:ext cx="1905000" cy="1905000"/>
          </a:xfrm>
          <a:prstGeom prst="rect">
            <a:avLst/>
          </a:prstGeom>
        </p:spPr>
      </p:pic>
      <p:pic>
        <p:nvPicPr>
          <p:cNvPr id="8" name="Audio Recording Oct 4, 2023 at 7:54:17 AM">
            <a:hlinkClick r:id="" action="ppaction://media"/>
            <a:extLst>
              <a:ext uri="{FF2B5EF4-FFF2-40B4-BE49-F238E27FC236}">
                <a16:creationId xmlns:a16="http://schemas.microsoft.com/office/drawing/2014/main" id="{69C29609-8B2B-10FB-A521-07F163D9B6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34107" y="5439242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44DC74-BFF0-F16B-87C6-6A5A637A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788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537-248E-FD60-EC36-AEE0C4B8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7" y="2349925"/>
            <a:ext cx="3767124" cy="2456442"/>
          </a:xfrm>
        </p:spPr>
        <p:txBody>
          <a:bodyPr/>
          <a:lstStyle/>
          <a:p>
            <a:r>
              <a:rPr lang="en-US" dirty="0" err="1"/>
              <a:t>家奇</a:t>
            </a:r>
            <a:r>
              <a:rPr lang="zh-TW" altLang="en-US" dirty="0"/>
              <a:t>是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75754-4159-9FA3-9A3B-4F14E209AC9B}"/>
              </a:ext>
            </a:extLst>
          </p:cNvPr>
          <p:cNvSpPr txBox="1"/>
          <p:nvPr/>
        </p:nvSpPr>
        <p:spPr>
          <a:xfrm>
            <a:off x="6851493" y="4925961"/>
            <a:ext cx="431724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Jiaqi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is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A678D8-4DBE-9A46-5B11-338A9FFB4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640" y="2599142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3A97E9-5D7F-7DEF-4CD0-A813ECB60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331" y="2599142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94E87A-A952-1AEC-CCEB-600F6BD78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4331" y="2599142"/>
            <a:ext cx="1905000" cy="1905000"/>
          </a:xfrm>
          <a:prstGeom prst="rect">
            <a:avLst/>
          </a:prstGeom>
        </p:spPr>
      </p:pic>
      <p:pic>
        <p:nvPicPr>
          <p:cNvPr id="10" name="Audio Recording Oct 4, 2023 at 7:54:38 AM">
            <a:hlinkClick r:id="" action="ppaction://media"/>
            <a:extLst>
              <a:ext uri="{FF2B5EF4-FFF2-40B4-BE49-F238E27FC236}">
                <a16:creationId xmlns:a16="http://schemas.microsoft.com/office/drawing/2014/main" id="{214E4F71-C090-93CB-433D-FE991426A7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6257D-CABA-386A-C1D3-20308A89E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8950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老大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20039-E6E3-065D-FAB7-09BC704BBDA8}"/>
              </a:ext>
            </a:extLst>
          </p:cNvPr>
          <p:cNvSpPr txBox="1"/>
          <p:nvPr/>
        </p:nvSpPr>
        <p:spPr>
          <a:xfrm>
            <a:off x="7048500" y="491652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eldest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child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BEF8E6-F161-718C-0FE2-FD7D4819D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337" y="2625646"/>
            <a:ext cx="1905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CD16FC-7CA5-8A4D-5983-CD1E09831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901" y="2625646"/>
            <a:ext cx="1905000" cy="1905000"/>
          </a:xfrm>
          <a:prstGeom prst="rect">
            <a:avLst/>
          </a:prstGeom>
        </p:spPr>
      </p:pic>
      <p:pic>
        <p:nvPicPr>
          <p:cNvPr id="5" name="Audio Recording Oct 4, 2023 at 7:55:03 AM">
            <a:hlinkClick r:id="" action="ppaction://media"/>
            <a:extLst>
              <a:ext uri="{FF2B5EF4-FFF2-40B4-BE49-F238E27FC236}">
                <a16:creationId xmlns:a16="http://schemas.microsoft.com/office/drawing/2014/main" id="{DD9671D3-B625-F88E-D2D2-4F9CDFC553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49901" y="4617002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9EC65-6A6E-702A-639B-6DCE2B18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41779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{F16C413E-0A3A-CC4D-9C95-9B5E57E77D86}tf16401369</Template>
  <TotalTime>30255</TotalTime>
  <Words>445</Words>
  <Application>Microsoft Macintosh PowerPoint</Application>
  <PresentationFormat>Widescreen</PresentationFormat>
  <Paragraphs>201</Paragraphs>
  <Slides>67</Slides>
  <Notes>0</Notes>
  <HiddenSlides>0</HiddenSlides>
  <MMClips>67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楷体</vt:lpstr>
      <vt:lpstr>Calibri</vt:lpstr>
      <vt:lpstr>Calibri Light</vt:lpstr>
      <vt:lpstr>Rockwell</vt:lpstr>
      <vt:lpstr>Wingdings</vt:lpstr>
      <vt:lpstr>Atlas</vt:lpstr>
      <vt:lpstr>第三課</vt:lpstr>
      <vt:lpstr>李家奇家</vt:lpstr>
      <vt:lpstr>有六口人</vt:lpstr>
      <vt:lpstr>爸爸、媽媽</vt:lpstr>
      <vt:lpstr>兩個妹妹</vt:lpstr>
      <vt:lpstr>一個弟弟</vt:lpstr>
      <vt:lpstr>還有他</vt:lpstr>
      <vt:lpstr>家奇是</vt:lpstr>
      <vt:lpstr>老大</vt:lpstr>
      <vt:lpstr>他爸爸</vt:lpstr>
      <vt:lpstr>是做生意的</vt:lpstr>
      <vt:lpstr>也很忙</vt:lpstr>
      <vt:lpstr>很辛苦</vt:lpstr>
      <vt:lpstr>家裡人</vt:lpstr>
      <vt:lpstr>都</vt:lpstr>
      <vt:lpstr>叫他大忙人</vt:lpstr>
      <vt:lpstr>因爲</vt:lpstr>
      <vt:lpstr>弟弟妹妹</vt:lpstr>
      <vt:lpstr>很小</vt:lpstr>
      <vt:lpstr>所以</vt:lpstr>
      <vt:lpstr>他媽媽</vt:lpstr>
      <vt:lpstr>不工作</vt:lpstr>
      <vt:lpstr>在家照顧</vt:lpstr>
      <vt:lpstr>弟弟妹妹</vt:lpstr>
      <vt:lpstr>同學說</vt:lpstr>
      <vt:lpstr>因爲</vt:lpstr>
      <vt:lpstr>他爸爸</vt:lpstr>
      <vt:lpstr>很有錢</vt:lpstr>
      <vt:lpstr>所以</vt:lpstr>
      <vt:lpstr>他媽媽</vt:lpstr>
      <vt:lpstr>不工作</vt:lpstr>
      <vt:lpstr>家奇說</vt:lpstr>
      <vt:lpstr>不對</vt:lpstr>
      <vt:lpstr>因爲</vt:lpstr>
      <vt:lpstr>他們家</vt:lpstr>
      <vt:lpstr>錢不夠/够</vt:lpstr>
      <vt:lpstr>所以</vt:lpstr>
      <vt:lpstr>不能</vt:lpstr>
      <vt:lpstr>請人</vt:lpstr>
      <vt:lpstr>照顧</vt:lpstr>
      <vt:lpstr>他的</vt:lpstr>
      <vt:lpstr>弟弟妹妹</vt:lpstr>
      <vt:lpstr>要介紹一下</vt:lpstr>
      <vt:lpstr>自己的</vt:lpstr>
      <vt:lpstr>家庭</vt:lpstr>
      <vt:lpstr>誰先來？</vt:lpstr>
      <vt:lpstr>問問題</vt:lpstr>
      <vt:lpstr>一共</vt:lpstr>
      <vt:lpstr>一定</vt:lpstr>
      <vt:lpstr>在一起</vt:lpstr>
      <vt:lpstr>親人</vt:lpstr>
      <vt:lpstr>教音樂</vt:lpstr>
      <vt:lpstr>可愛</vt:lpstr>
      <vt:lpstr>幾口人</vt:lpstr>
      <vt:lpstr>七口人</vt:lpstr>
      <vt:lpstr>爺爺奶奶</vt:lpstr>
      <vt:lpstr>兒子女兒</vt:lpstr>
      <vt:lpstr>孫子孫女</vt:lpstr>
      <vt:lpstr>幸福</vt:lpstr>
      <vt:lpstr>一樣</vt:lpstr>
      <vt:lpstr>這樣的+N</vt:lpstr>
      <vt:lpstr>那個</vt:lpstr>
      <vt:lpstr>小寶寶</vt:lpstr>
      <vt:lpstr>寶貝</vt:lpstr>
      <vt:lpstr>事情</vt:lpstr>
      <vt:lpstr>明白了</vt:lpstr>
      <vt:lpstr>呵呵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19173854150</dc:creator>
  <cp:lastModifiedBy>19173854150</cp:lastModifiedBy>
  <cp:revision>27</cp:revision>
  <dcterms:created xsi:type="dcterms:W3CDTF">2023-09-12T22:19:26Z</dcterms:created>
  <dcterms:modified xsi:type="dcterms:W3CDTF">2025-01-13T03:32:28Z</dcterms:modified>
</cp:coreProperties>
</file>