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8"/>
  </p:notesMasterIdLst>
  <p:sldIdLst>
    <p:sldId id="256" r:id="rId2"/>
    <p:sldId id="257" r:id="rId3"/>
    <p:sldId id="359" r:id="rId4"/>
    <p:sldId id="397" r:id="rId5"/>
    <p:sldId id="360" r:id="rId6"/>
    <p:sldId id="361" r:id="rId7"/>
    <p:sldId id="325" r:id="rId8"/>
    <p:sldId id="258" r:id="rId9"/>
    <p:sldId id="259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24" r:id="rId28"/>
    <p:sldId id="379" r:id="rId29"/>
    <p:sldId id="260" r:id="rId30"/>
    <p:sldId id="380" r:id="rId31"/>
    <p:sldId id="381" r:id="rId32"/>
    <p:sldId id="382" r:id="rId33"/>
    <p:sldId id="328" r:id="rId34"/>
    <p:sldId id="327" r:id="rId35"/>
    <p:sldId id="384" r:id="rId36"/>
    <p:sldId id="385" r:id="rId37"/>
    <p:sldId id="386" r:id="rId38"/>
    <p:sldId id="387" r:id="rId39"/>
    <p:sldId id="388" r:id="rId40"/>
    <p:sldId id="389" r:id="rId41"/>
    <p:sldId id="391" r:id="rId42"/>
    <p:sldId id="392" r:id="rId43"/>
    <p:sldId id="390" r:id="rId44"/>
    <p:sldId id="273" r:id="rId45"/>
    <p:sldId id="393" r:id="rId46"/>
    <p:sldId id="394" r:id="rId47"/>
    <p:sldId id="395" r:id="rId48"/>
    <p:sldId id="396" r:id="rId49"/>
    <p:sldId id="401" r:id="rId50"/>
    <p:sldId id="402" r:id="rId51"/>
    <p:sldId id="403" r:id="rId52"/>
    <p:sldId id="400" r:id="rId53"/>
    <p:sldId id="404" r:id="rId54"/>
    <p:sldId id="405" r:id="rId55"/>
    <p:sldId id="406" r:id="rId56"/>
    <p:sldId id="407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30"/>
    <p:restoredTop sz="96143"/>
  </p:normalViewPr>
  <p:slideViewPr>
    <p:cSldViewPr snapToGrid="0">
      <p:cViewPr varScale="1">
        <p:scale>
          <a:sx n="96" d="100"/>
          <a:sy n="96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743C-6A3C-6040-87EA-659CD7018D1B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08EAE-5489-0C48-B782-70ED0DC9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3AC079C-1DB3-394D-8239-BF28BDD8FEA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094-8A80-4C4A-B661-A6177E62962B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126067-41E1-C44A-BDDD-5C35D72EF5D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C33-2660-E04C-8487-07332211D40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761884-460B-8F42-967F-53594E108B9C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5540D-55C6-B743-AB3A-0512FDA062F7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C1089B-2B83-C64F-BDB6-D4A872A1AB3D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572-8E99-2948-BAAF-89EA65F5C375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707057-A77C-0449-A2DF-AA129EC7E947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E009-215C-2A4A-8263-4CBDE0DB15D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6A38F9-0CC4-F04C-A952-C925D935155D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AA65-823D-7544-BD8E-D13E929E25D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3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3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gif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5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52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gif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52.gif"/><Relationship Id="rId5" Type="http://schemas.openxmlformats.org/officeDocument/2006/relationships/image" Target="../media/image49.gif"/><Relationship Id="rId10" Type="http://schemas.openxmlformats.org/officeDocument/2006/relationships/image" Target="../media/image4.png"/><Relationship Id="rId4" Type="http://schemas.openxmlformats.org/officeDocument/2006/relationships/image" Target="../media/image48.gif"/><Relationship Id="rId9" Type="http://schemas.openxmlformats.org/officeDocument/2006/relationships/image" Target="../media/image5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4.gif"/><Relationship Id="rId5" Type="http://schemas.openxmlformats.org/officeDocument/2006/relationships/image" Target="../media/image35.gif"/><Relationship Id="rId4" Type="http://schemas.openxmlformats.org/officeDocument/2006/relationships/image" Target="../media/image5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.png"/><Relationship Id="rId5" Type="http://schemas.openxmlformats.org/officeDocument/2006/relationships/image" Target="../media/image59.gif"/><Relationship Id="rId4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48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.pn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gif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4.png"/><Relationship Id="rId5" Type="http://schemas.openxmlformats.org/officeDocument/2006/relationships/image" Target="../media/image62.gif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4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gif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4.png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69.gif"/><Relationship Id="rId5" Type="http://schemas.openxmlformats.org/officeDocument/2006/relationships/image" Target="../media/image66.gif"/><Relationship Id="rId4" Type="http://schemas.openxmlformats.org/officeDocument/2006/relationships/image" Target="../media/image68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gif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71.gif"/><Relationship Id="rId5" Type="http://schemas.openxmlformats.org/officeDocument/2006/relationships/image" Target="../media/image28.gif"/><Relationship Id="rId4" Type="http://schemas.openxmlformats.org/officeDocument/2006/relationships/image" Target="../media/image70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gif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72.gif"/><Relationship Id="rId5" Type="http://schemas.openxmlformats.org/officeDocument/2006/relationships/image" Target="../media/image62.gif"/><Relationship Id="rId4" Type="http://schemas.openxmlformats.org/officeDocument/2006/relationships/image" Target="../media/image4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4.png"/><Relationship Id="rId5" Type="http://schemas.openxmlformats.org/officeDocument/2006/relationships/image" Target="../media/image24.gif"/><Relationship Id="rId4" Type="http://schemas.openxmlformats.org/officeDocument/2006/relationships/image" Target="../media/image74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gif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1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4.png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19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9.m4a"/><Relationship Id="rId7" Type="http://schemas.openxmlformats.org/officeDocument/2006/relationships/image" Target="../media/image17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第三課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Three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E3BE3-F50D-8AFA-39EC-B1C3ED790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6" name="Audio Recording Oct 2, 2023 at 8:05:06 PM">
            <a:hlinkClick r:id="" action="ppaction://media"/>
            <a:extLst>
              <a:ext uri="{FF2B5EF4-FFF2-40B4-BE49-F238E27FC236}">
                <a16:creationId xmlns:a16="http://schemas.microsoft.com/office/drawing/2014/main" id="{705FBFCE-0ECD-EE3C-D0F8-B44DCEA26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2594" y="4636381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5E241-2AD7-E04D-43F4-35D8D1B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他父親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6697" y="2625646"/>
            <a:ext cx="1905000" cy="1905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73E87-E8C5-82C4-58B9-46D4EE113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783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EA76-30BB-2B18-674E-718E569C6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869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Oct 3, 2023 at 1:29:11 PM">
            <a:hlinkClick r:id="" action="ppaction://media"/>
            <a:extLst>
              <a:ext uri="{FF2B5EF4-FFF2-40B4-BE49-F238E27FC236}">
                <a16:creationId xmlns:a16="http://schemas.microsoft.com/office/drawing/2014/main" id="{1A391A08-5F70-FED5-8EE0-74D2B572A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9779" y="502172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84D47-10A5-809D-C7AD-AF3E3433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744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3, 2023 at 1:28:47 PM">
            <a:hlinkClick r:id="" action="ppaction://media"/>
            <a:extLst>
              <a:ext uri="{FF2B5EF4-FFF2-40B4-BE49-F238E27FC236}">
                <a16:creationId xmlns:a16="http://schemas.microsoft.com/office/drawing/2014/main" id="{E87FB842-9B3B-F7A7-FC10-0FF126202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7491" y="485209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38D94-5C89-A279-DE18-8540DF56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973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醫生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525510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doctor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9D851-CA9B-A38D-AF6F-12AD6241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F8C9B5-3C56-C867-7CCA-0F9BC4AB7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4" name="Audio Recording Oct 3, 2023 at 1:28:37 PM">
            <a:hlinkClick r:id="" action="ppaction://media"/>
            <a:extLst>
              <a:ext uri="{FF2B5EF4-FFF2-40B4-BE49-F238E27FC236}">
                <a16:creationId xmlns:a16="http://schemas.microsoft.com/office/drawing/2014/main" id="{10AE14F7-A5D4-CBF0-A597-D162A7484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3500" y="511031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0618F-B652-5368-7CE3-84CD948F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958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母親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326033" y="5572851"/>
            <a:ext cx="312276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mother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F300D-4731-D420-4C84-F405D556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558" y="294067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619B1D-5A02-7E87-AAA7-A518698D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514" y="2901367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1:28:03 PM">
            <a:hlinkClick r:id="" action="ppaction://media"/>
            <a:extLst>
              <a:ext uri="{FF2B5EF4-FFF2-40B4-BE49-F238E27FC236}">
                <a16:creationId xmlns:a16="http://schemas.microsoft.com/office/drawing/2014/main" id="{3C847AFA-F555-1812-4BEE-41B8D072F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0514" y="5441858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51FE-02EC-0E29-7D9F-18FABA48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765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68831" y="2320176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255146" y="487971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3, 2023 at 1:27:40 PM">
            <a:hlinkClick r:id="" action="ppaction://media"/>
            <a:extLst>
              <a:ext uri="{FF2B5EF4-FFF2-40B4-BE49-F238E27FC236}">
                <a16:creationId xmlns:a16="http://schemas.microsoft.com/office/drawing/2014/main" id="{E07B4565-7A34-43DB-5896-4A7754825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507" y="47811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CBD15-DDC9-142D-530A-4324647B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761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老師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5791320" y="499349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teacher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EF36A-6C8E-78D1-CEFC-D20B7C04E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06879-D622-9480-9DEB-EE5093D06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3, 2023 at 1:27:31 PM">
            <a:hlinkClick r:id="" action="ppaction://media"/>
            <a:extLst>
              <a:ext uri="{FF2B5EF4-FFF2-40B4-BE49-F238E27FC236}">
                <a16:creationId xmlns:a16="http://schemas.microsoft.com/office/drawing/2014/main" id="{432B1636-9FC7-C374-219D-E5D6F6F68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7707" y="488235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56D73-9C12-3190-1977-531926F8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636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哥哥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5529065" y="536392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Elder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6ED2EF-728A-ED48-A87D-65694910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211" y="2639757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301F83-2E23-CF81-247A-69572374F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211" y="2639757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1:26:53 PM">
            <a:hlinkClick r:id="" action="ppaction://media"/>
            <a:extLst>
              <a:ext uri="{FF2B5EF4-FFF2-40B4-BE49-F238E27FC236}">
                <a16:creationId xmlns:a16="http://schemas.microsoft.com/office/drawing/2014/main" id="{A483B1A7-882D-62A6-9F98-AC08EC660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7811" y="5257636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D5EE-2872-C2E0-54F5-33446CAC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316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53439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5938562" y="497938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3, 2023 at 1:26:40 PM">
            <a:hlinkClick r:id="" action="ppaction://media"/>
            <a:extLst>
              <a:ext uri="{FF2B5EF4-FFF2-40B4-BE49-F238E27FC236}">
                <a16:creationId xmlns:a16="http://schemas.microsoft.com/office/drawing/2014/main" id="{24E0B831-D5ED-3B74-1433-2F174E0F3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5762" y="483459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09436-59DB-6EC4-A6A7-63D33821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017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研究生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Graduate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4FEC2-4858-82DB-CEDE-B3F666E4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B1C67-9394-3304-79E7-A155B76F5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557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78C38-5DB9-5431-B6E7-A9CDEA713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614" y="2476500"/>
            <a:ext cx="1905000" cy="1905000"/>
          </a:xfrm>
          <a:prstGeom prst="rect">
            <a:avLst/>
          </a:prstGeom>
        </p:spPr>
      </p:pic>
      <p:pic>
        <p:nvPicPr>
          <p:cNvPr id="13" name="Audio Recording Oct 3, 2023 at 1:26:30 PM">
            <a:hlinkClick r:id="" action="ppaction://media"/>
            <a:extLst>
              <a:ext uri="{FF2B5EF4-FFF2-40B4-BE49-F238E27FC236}">
                <a16:creationId xmlns:a16="http://schemas.microsoft.com/office/drawing/2014/main" id="{AC37D889-72BE-F7AE-781A-CEB00A2DD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5625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AD4E9-7C99-D4F6-B3FD-75C2E951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202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姐姐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6677963" y="520767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elder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DACDC-2E6E-5DF1-C512-B2B4E61E2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62" y="24765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0DF90E-B4F0-3208-0991-F79B522CD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27" y="2476500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1:25:43 PM">
            <a:hlinkClick r:id="" action="ppaction://media"/>
            <a:extLst>
              <a:ext uri="{FF2B5EF4-FFF2-40B4-BE49-F238E27FC236}">
                <a16:creationId xmlns:a16="http://schemas.microsoft.com/office/drawing/2014/main" id="{E84CCBC2-875D-97F0-8B22-C7F227F3C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506288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432F-2D37-0172-A2CC-1C434BC5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297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我的家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7552571" y="51042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My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F</a:t>
            </a:r>
            <a:r>
              <a:rPr lang="en-US" altLang="zh-CN" sz="2800" dirty="0">
                <a:solidFill>
                  <a:schemeClr val="bg1"/>
                </a:solidFill>
              </a:rPr>
              <a:t>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DE9B6-B55F-8F69-D09A-610649D72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908" y="2476500"/>
            <a:ext cx="1905000" cy="1904999"/>
          </a:xfrm>
          <a:prstGeom prst="rect">
            <a:avLst/>
          </a:prstGeom>
        </p:spPr>
      </p:pic>
      <p:pic>
        <p:nvPicPr>
          <p:cNvPr id="7" name="Audio Recording Oct 2, 2023 at 8:06:42 PM">
            <a:hlinkClick r:id="" action="ppaction://media"/>
            <a:extLst>
              <a:ext uri="{FF2B5EF4-FFF2-40B4-BE49-F238E27FC236}">
                <a16:creationId xmlns:a16="http://schemas.microsoft.com/office/drawing/2014/main" id="{8C5F2245-647F-668E-EE23-6E6D597DD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4959444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4E811-E2DC-0389-55EB-A826EB08F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876" y="2476499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2A5883-1DFD-7925-49ED-50DC0B9CE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983BB-14C0-CA63-A312-FB71A21F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68831" y="2625646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188885" y="525510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3, 2023 at 1:25:28 PM">
            <a:hlinkClick r:id="" action="ppaction://media"/>
            <a:extLst>
              <a:ext uri="{FF2B5EF4-FFF2-40B4-BE49-F238E27FC236}">
                <a16:creationId xmlns:a16="http://schemas.microsoft.com/office/drawing/2014/main" id="{880BC198-AFD0-73B3-1BB6-301442700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3252" y="511031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2B3C1-1F80-C79E-850C-B9C8BF39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483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大學生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5896C-2F50-8F9B-5B80-3C6B91A4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494" y="2625646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College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459AF-C878-A883-6F5B-AB9969D82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892" y="2642918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30E749-4FF2-D1BB-9072-444626476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966" y="2642918"/>
            <a:ext cx="1905000" cy="1905000"/>
          </a:xfrm>
          <a:prstGeom prst="rect">
            <a:avLst/>
          </a:prstGeom>
        </p:spPr>
      </p:pic>
      <p:pic>
        <p:nvPicPr>
          <p:cNvPr id="5" name="Audio Recording Oct 3, 2023 at 1:25:16 PM">
            <a:hlinkClick r:id="" action="ppaction://media"/>
            <a:extLst>
              <a:ext uri="{FF2B5EF4-FFF2-40B4-BE49-F238E27FC236}">
                <a16:creationId xmlns:a16="http://schemas.microsoft.com/office/drawing/2014/main" id="{CFE6A527-0A23-C7FC-7484-C9EFB3FDA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2594" y="492596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82BED-4AF0-8B36-6FA8-2AE35292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190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他父親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6697" y="2625646"/>
            <a:ext cx="1905000" cy="1905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73E87-E8C5-82C4-58B9-46D4EE113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783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EA76-30BB-2B18-674E-718E569C6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869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1:24:45 PM">
            <a:hlinkClick r:id="" action="ppaction://media"/>
            <a:extLst>
              <a:ext uri="{FF2B5EF4-FFF2-40B4-BE49-F238E27FC236}">
                <a16:creationId xmlns:a16="http://schemas.microsoft.com/office/drawing/2014/main" id="{EB759DA8-A269-07CE-EB1C-2493DF186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923187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0579F5-942E-6C30-F33D-A5F6EE9F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9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37 PM">
            <a:hlinkClick r:id="" action="ppaction://media"/>
            <a:extLst>
              <a:ext uri="{FF2B5EF4-FFF2-40B4-BE49-F238E27FC236}">
                <a16:creationId xmlns:a16="http://schemas.microsoft.com/office/drawing/2014/main" id="{8335E1EC-8C9A-1E75-52B6-AC6AD86B5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8070" y="4897882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CE861-71DD-66B2-171D-367B26F5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321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工作忙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Work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busy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BB2AAF-0607-9BAF-500B-F281B94B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0F673-D51C-0DFE-CEDA-0F56B2E40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557" y="2489718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D1CBE-0B08-2AC6-B973-A6840AAE1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614" y="2476500"/>
            <a:ext cx="1905000" cy="1905000"/>
          </a:xfrm>
          <a:prstGeom prst="rect">
            <a:avLst/>
          </a:prstGeom>
        </p:spPr>
      </p:pic>
      <p:pic>
        <p:nvPicPr>
          <p:cNvPr id="18" name="Audio Recording Oct 3, 2023 at 1:24:18 PM">
            <a:hlinkClick r:id="" action="ppaction://media"/>
            <a:extLst>
              <a:ext uri="{FF2B5EF4-FFF2-40B4-BE49-F238E27FC236}">
                <a16:creationId xmlns:a16="http://schemas.microsoft.com/office/drawing/2014/main" id="{71E3CF30-16EE-D92F-CF86-0A87DE1CB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418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1979D-EA72-6023-6905-9BDFC2DE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683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很辛苦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0" y="2554967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laborious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7AC39-2104-3585-5976-674BD1BC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31" y="2554967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BA9AB-38C7-13E3-5723-E2FB2781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162" y="2554967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81AEA-47D2-FBE4-9651-465ADCE3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963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096000" y="511879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846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6629" y="508504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0CF2C-1ECF-3CE2-E512-01636493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479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每天晚上都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658441" y="556256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evening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0FED14-5D5D-E705-1F01-083F80EB1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962" y="834312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6051E-589A-CF49-9EAC-D2DEC751F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916" y="834312"/>
            <a:ext cx="1905000" cy="190500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9C72923-D407-0BDA-4CC1-FD912505A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989" y="2039459"/>
            <a:ext cx="19050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574AFA-83E2-AAAF-6271-09C594D6E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149" y="2924855"/>
            <a:ext cx="1905000" cy="1905000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66B7DE54-5062-3D6A-A0A4-3DB11DE21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962" y="2924855"/>
            <a:ext cx="1958027" cy="1881511"/>
          </a:xfrm>
          <a:prstGeom prst="rect">
            <a:avLst/>
          </a:prstGeom>
        </p:spPr>
      </p:pic>
      <p:pic>
        <p:nvPicPr>
          <p:cNvPr id="20" name="Audio Recording Oct 3, 2023 at 1:45:15 PM">
            <a:hlinkClick r:id="" action="ppaction://media"/>
            <a:extLst>
              <a:ext uri="{FF2B5EF4-FFF2-40B4-BE49-F238E27FC236}">
                <a16:creationId xmlns:a16="http://schemas.microsoft.com/office/drawing/2014/main" id="{756AADA4-1898-2AF5-6B7B-0AF0AFD8B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3200" y="5414264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352B1-E5F2-BD90-CF60-2AA8C829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378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覺得很累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Feels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tired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B2BA43-A5DF-D554-89C0-8D96EEDD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66" y="2646783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09BE8-23C8-A838-7D31-D9757316E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87" y="2646783"/>
            <a:ext cx="1905000" cy="1905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E1EA52-A089-34F3-AF73-A27C5B97C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277308" y="264678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1DFF2-4F71-20EE-CCF6-BA7D09362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1550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Oct 3, 2023 at 1:49:36 PM">
            <a:hlinkClick r:id="" action="ppaction://media"/>
            <a:extLst>
              <a:ext uri="{FF2B5EF4-FFF2-40B4-BE49-F238E27FC236}">
                <a16:creationId xmlns:a16="http://schemas.microsoft.com/office/drawing/2014/main" id="{63914988-BB08-0C35-92C9-74858FD61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508" y="478117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EC7F-2295-863C-80D8-9B5012DF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777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不想說話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want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talk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EEED0D-6FDB-3E31-A2A3-AF29B01A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2301" y="2625646"/>
            <a:ext cx="1905000" cy="1905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F4876-431D-E424-7893-3E89A107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301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8F1E7B-2F75-03CC-9174-325A1DB06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301" y="2625646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03B58-23CC-10C6-75E5-5F6345115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301" y="2625646"/>
            <a:ext cx="1905000" cy="1905000"/>
          </a:xfrm>
          <a:prstGeom prst="rect">
            <a:avLst/>
          </a:prstGeom>
        </p:spPr>
      </p:pic>
      <p:pic>
        <p:nvPicPr>
          <p:cNvPr id="15" name="Audio Recording Oct 3, 2023 at 1:53:39 PM">
            <a:hlinkClick r:id="" action="ppaction://media"/>
            <a:extLst>
              <a:ext uri="{FF2B5EF4-FFF2-40B4-BE49-F238E27FC236}">
                <a16:creationId xmlns:a16="http://schemas.microsoft.com/office/drawing/2014/main" id="{F649684E-300A-0562-6826-68BBC4FFE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4801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44C98-DF1C-3291-FB3D-3DB910A0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3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李家興家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r>
              <a:rPr lang="zh-TW" altLang="en-US" sz="2800" dirty="0">
                <a:solidFill>
                  <a:schemeClr val="bg1"/>
                </a:solidFill>
              </a:rPr>
              <a:t>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E8616-E96E-BED1-00BE-D19C864D1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847" y="2583023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B1A289-BAB2-5D40-AE0A-C5EA86729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47" y="2583023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A5FE22-BFD3-C8A5-87C7-04B326A4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847" y="2583023"/>
            <a:ext cx="1905000" cy="1905000"/>
          </a:xfrm>
          <a:prstGeom prst="rect">
            <a:avLst/>
          </a:prstGeo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1A9D5543-FED3-8307-564E-BA3D7CAB5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847" y="2583023"/>
            <a:ext cx="1905000" cy="1905000"/>
          </a:xfrm>
          <a:prstGeom prst="rect">
            <a:avLst/>
          </a:prstGeom>
        </p:spPr>
      </p:pic>
      <p:pic>
        <p:nvPicPr>
          <p:cNvPr id="17" name="Audio Recording Oct 3, 2023 at 2:31:25 PM">
            <a:hlinkClick r:id="" action="ppaction://media"/>
            <a:extLst>
              <a:ext uri="{FF2B5EF4-FFF2-40B4-BE49-F238E27FC236}">
                <a16:creationId xmlns:a16="http://schemas.microsoft.com/office/drawing/2014/main" id="{DB47D8A3-3629-7734-03DC-7381606E2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9347" y="49259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0F702-2A94-5945-D519-75AE87CA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586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不想看報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235674" y="4944623"/>
            <a:ext cx="53405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want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read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newspaper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EEED0D-6FDB-3E31-A2A3-AF29B01A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2301" y="2625646"/>
            <a:ext cx="1905000" cy="1905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F4876-431D-E424-7893-3E89A107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301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E41E6-D403-B836-2C38-600D90FA7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301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1A612-413B-61C8-EAFE-F884338DB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301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Oct 3, 2023 at 1:55:32 PM">
            <a:hlinkClick r:id="" action="ppaction://media"/>
            <a:extLst>
              <a:ext uri="{FF2B5EF4-FFF2-40B4-BE49-F238E27FC236}">
                <a16:creationId xmlns:a16="http://schemas.microsoft.com/office/drawing/2014/main" id="{6EB5821C-10E9-3FA2-027C-35E150F1B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3527" y="494462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27EE2-55B2-99F7-E212-E375F6EE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936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也不想看電視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5562521" y="5355873"/>
            <a:ext cx="53405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</a:t>
            </a:r>
            <a:r>
              <a:rPr lang="en-US" altLang="zh-CN" sz="2800" dirty="0">
                <a:solidFill>
                  <a:schemeClr val="bg1"/>
                </a:solidFill>
              </a:rPr>
              <a:t>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want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watch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TV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EEED0D-6FDB-3E31-A2A3-AF29B01A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00927" y="760049"/>
            <a:ext cx="1905000" cy="1905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F4876-431D-E424-7893-3E89A107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027" y="760049"/>
            <a:ext cx="1905000" cy="186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E41E6-D403-B836-2C38-600D90FA7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27" y="2860498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43783-0038-ECA0-6F99-DF87B3319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27" y="739867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62DB2-550D-5D24-E37E-F98EC934C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927" y="2823992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73082-8236-D3C3-D145-D21295495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8027" y="2805847"/>
            <a:ext cx="1905000" cy="1923146"/>
          </a:xfrm>
          <a:prstGeom prst="rect">
            <a:avLst/>
          </a:prstGeom>
        </p:spPr>
      </p:pic>
      <p:pic>
        <p:nvPicPr>
          <p:cNvPr id="14" name="Audio Recording Oct 3, 2023 at 1:59:30 PM">
            <a:hlinkClick r:id="" action="ppaction://media"/>
            <a:extLst>
              <a:ext uri="{FF2B5EF4-FFF2-40B4-BE49-F238E27FC236}">
                <a16:creationId xmlns:a16="http://schemas.microsoft.com/office/drawing/2014/main" id="{CC7BC4A3-30E1-2A21-384B-C52E743A0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97427" y="524154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0AB38-6ABD-A5A9-5C76-B8456B91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353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他母親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6697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EA76-30BB-2B18-674E-718E569C6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869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69DD0-5631-C9F9-FC9E-07D670BFF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783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3, 2023 at 2:01:38 PM">
            <a:hlinkClick r:id="" action="ppaction://media"/>
            <a:extLst>
              <a:ext uri="{FF2B5EF4-FFF2-40B4-BE49-F238E27FC236}">
                <a16:creationId xmlns:a16="http://schemas.microsoft.com/office/drawing/2014/main" id="{2E598C22-F060-12D2-093F-2CD0C99EB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6397" y="49931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CC61-6E2D-EDF6-AA2C-8C98870C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682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雖然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although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CAD3C2-BFCD-F108-B855-826D3F3E2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704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0E6F8F-4CBE-CDC8-30A1-65BEDE53B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3, 2023 at 2:03:43 PM">
            <a:hlinkClick r:id="" action="ppaction://media"/>
            <a:extLst>
              <a:ext uri="{FF2B5EF4-FFF2-40B4-BE49-F238E27FC236}">
                <a16:creationId xmlns:a16="http://schemas.microsoft.com/office/drawing/2014/main" id="{B99AA690-4278-D237-3946-786BC67BE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0507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6E483-8C20-152B-647C-B7123751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13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5B54-6644-58B1-5DC5-07ADC23D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也很忙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41FE2-6D3D-FDB1-5E37-129FA0DF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55" y="249496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6851493" y="4925961"/>
            <a:ext cx="37457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busy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14D4C55-D4F1-6B0A-397B-2614D537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02400" y="2494967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29F7-8A11-7ADB-004B-851F94661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242" y="2494967"/>
            <a:ext cx="1905000" cy="1905000"/>
          </a:xfrm>
          <a:prstGeom prst="rect">
            <a:avLst/>
          </a:prstGeom>
        </p:spPr>
      </p:pic>
      <p:pic>
        <p:nvPicPr>
          <p:cNvPr id="5" name="Audio Recording Oct 3, 2023 at 2:06:13 PM">
            <a:hlinkClick r:id="" action="ppaction://media"/>
            <a:extLst>
              <a:ext uri="{FF2B5EF4-FFF2-40B4-BE49-F238E27FC236}">
                <a16:creationId xmlns:a16="http://schemas.microsoft.com/office/drawing/2014/main" id="{249A0673-7238-EE54-BA42-21776A93D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4555" y="47811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432DC-57BD-73BD-F9FD-0ECE0216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841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很辛苦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0" y="2554967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laborious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7AC39-2104-3585-5976-674BD1BC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31" y="2554967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BA9AB-38C7-13E3-5723-E2FB2781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162" y="2554967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A3793-29E8-27A2-D82C-5E6C9752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912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BCF3-7F09-97B3-4B4E-2A9AC89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可是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D140EC-2F8B-9F83-04D9-88304380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02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9C712-78A9-35D7-3302-95DDE10AFA67}"/>
              </a:ext>
            </a:extLst>
          </p:cNvPr>
          <p:cNvSpPr txBox="1"/>
          <p:nvPr/>
        </p:nvSpPr>
        <p:spPr>
          <a:xfrm>
            <a:off x="6453928" y="549600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BEA7FA-A278-226B-2651-7A81D2FA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175" y="2594671"/>
            <a:ext cx="1905000" cy="1905000"/>
          </a:xfrm>
          <a:prstGeom prst="rect">
            <a:avLst/>
          </a:prstGeom>
        </p:spPr>
      </p:pic>
      <p:pic>
        <p:nvPicPr>
          <p:cNvPr id="11" name="Audio Recording Oct 3, 2023 at 1:11:54 PM">
            <a:hlinkClick r:id="" action="ppaction://media"/>
            <a:extLst>
              <a:ext uri="{FF2B5EF4-FFF2-40B4-BE49-F238E27FC236}">
                <a16:creationId xmlns:a16="http://schemas.microsoft.com/office/drawing/2014/main" id="{40961332-46C9-03F0-81E4-C73BFA38B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7775" y="5351210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BBC8-A628-E4B4-CF4D-E3669073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775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BCF3-7F09-97B3-4B4E-2A9AC89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從來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9C712-78A9-35D7-3302-95DDE10AFA67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never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9CE09-842E-91C4-FD9D-7BF58867A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EAEDC-01C9-0F0E-5159-0BDDB4FA0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278" y="2476500"/>
            <a:ext cx="1905000" cy="19050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B40CA31-C8E9-D85C-3953-E911AABA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327056" y="2476500"/>
            <a:ext cx="1905000" cy="1905000"/>
          </a:xfrm>
        </p:spPr>
      </p:pic>
      <p:pic>
        <p:nvPicPr>
          <p:cNvPr id="12" name="Audio Recording Oct 3, 2023 at 2:08:34 PM">
            <a:hlinkClick r:id="" action="ppaction://media"/>
            <a:extLst>
              <a:ext uri="{FF2B5EF4-FFF2-40B4-BE49-F238E27FC236}">
                <a16:creationId xmlns:a16="http://schemas.microsoft.com/office/drawing/2014/main" id="{53A32E10-F3EA-A121-53B1-A7326996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46363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D8B3B-8E8A-344E-36AC-FFDFC07B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862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覺得累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057113" y="507075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Feels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tired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B2BA43-A5DF-D554-89C0-8D96EEDD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66" y="2646783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09BE8-23C8-A838-7D31-D9757316E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14" y="265921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1DFF2-4F71-20EE-CCF6-BA7D09362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362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Oct 3, 2023 at 2:09:16 PM">
            <a:hlinkClick r:id="" action="ppaction://media"/>
            <a:extLst>
              <a:ext uri="{FF2B5EF4-FFF2-40B4-BE49-F238E27FC236}">
                <a16:creationId xmlns:a16="http://schemas.microsoft.com/office/drawing/2014/main" id="{4545E179-7AAA-9E12-8F85-FD457CCA3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4166" y="49259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DAC45-1E64-DEDB-5E87-FE754A7B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264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每天</a:t>
            </a:r>
            <a:r>
              <a:rPr lang="en-US" altLang="zh-TW" dirty="0"/>
              <a:t>+</a:t>
            </a:r>
            <a:r>
              <a:rPr lang="zh-TW" altLang="en-US" dirty="0"/>
              <a:t>（都）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489932" y="5042672"/>
            <a:ext cx="36361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Every</a:t>
            </a:r>
            <a:r>
              <a:rPr lang="en-US" altLang="zh-TW" sz="2800" dirty="0">
                <a:solidFill>
                  <a:schemeClr val="bg1"/>
                </a:solidFill>
              </a:rPr>
              <a:t>day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zh-TW" altLang="en-US" sz="2800" dirty="0">
                <a:solidFill>
                  <a:schemeClr val="bg1"/>
                </a:solidFill>
              </a:rPr>
              <a:t>（都）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0FED14-5D5D-E705-1F01-083F80EB1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46" y="247650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6051E-589A-CF49-9EAC-D2DEC751F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6500"/>
            <a:ext cx="1905000" cy="1905000"/>
          </a:xfrm>
          <a:prstGeom prst="rect">
            <a:avLst/>
          </a:prstGeom>
        </p:spPr>
      </p:pic>
      <p:pic>
        <p:nvPicPr>
          <p:cNvPr id="20" name="Audio Recording Oct 3, 2023 at 1:45:15 PM">
            <a:hlinkClick r:id="" action="ppaction://media"/>
            <a:extLst>
              <a:ext uri="{FF2B5EF4-FFF2-40B4-BE49-F238E27FC236}">
                <a16:creationId xmlns:a16="http://schemas.microsoft.com/office/drawing/2014/main" id="{756AADA4-1898-2AF5-6B7B-0AF0AFD8B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7416" y="4958618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CE6D-A535-8CF5-9CF3-473BB024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896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Robert叫李家興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…is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F4FD7-69E8-4337-AAFE-3559ACA8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0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805" y="2625646"/>
            <a:ext cx="1905000" cy="1905000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425D368-09D1-F576-BD64-2D5D7988D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805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2:15 PM">
            <a:hlinkClick r:id="" action="ppaction://media"/>
            <a:extLst>
              <a:ext uri="{FF2B5EF4-FFF2-40B4-BE49-F238E27FC236}">
                <a16:creationId xmlns:a16="http://schemas.microsoft.com/office/drawing/2014/main" id="{D8D1C2AF-A60F-E7D4-B5CE-D7C2957E4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89330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540E9-2005-C251-FBCE-24DD4C4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24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他母親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352805" y="505083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6697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EA76-30BB-2B18-674E-718E569C6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869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69DD0-5631-C9F9-FC9E-07D670BFF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783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3, 2023 at 2:01:38 PM">
            <a:hlinkClick r:id="" action="ppaction://media"/>
            <a:extLst>
              <a:ext uri="{FF2B5EF4-FFF2-40B4-BE49-F238E27FC236}">
                <a16:creationId xmlns:a16="http://schemas.microsoft.com/office/drawing/2014/main" id="{2E598C22-F060-12D2-093F-2CD0C99EB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6397" y="49931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3D072-318B-31D9-3EB8-01368CF6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355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都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5444201" y="5155478"/>
            <a:ext cx="36361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（每天）都 </a:t>
            </a:r>
            <a:r>
              <a:rPr lang="en-US" altLang="zh-TW" sz="2800" dirty="0">
                <a:solidFill>
                  <a:schemeClr val="bg1"/>
                </a:solidFill>
              </a:rPr>
              <a:t>cook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9C72923-D407-0BDA-4CC1-FD912505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16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93EE7-7A12-C160-6121-6A5BD2531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589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7:47:10 AM">
            <a:hlinkClick r:id="" action="ppaction://media"/>
            <a:extLst>
              <a:ext uri="{FF2B5EF4-FFF2-40B4-BE49-F238E27FC236}">
                <a16:creationId xmlns:a16="http://schemas.microsoft.com/office/drawing/2014/main" id="{D82C865E-D7C1-4926-E138-346C7356B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0442" y="5010688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9F45-7910-A881-427F-D9E88C75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2945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好吃的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50954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593175" y="499349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Yummy</a:t>
            </a:r>
            <a:r>
              <a:rPr lang="en-US" altLang="zh-TW" sz="2800" dirty="0">
                <a:solidFill>
                  <a:schemeClr val="bg1"/>
                </a:solidFill>
              </a:rPr>
              <a:t>/delicious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D4A1C-FC88-9A7B-E5B2-9A80CE52F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012" y="2509548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0D199-01B0-FF8A-5595-B03D2C7B1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227" y="2509549"/>
            <a:ext cx="1905000" cy="1904999"/>
          </a:xfrm>
          <a:prstGeom prst="rect">
            <a:avLst/>
          </a:prstGeom>
        </p:spPr>
      </p:pic>
      <p:pic>
        <p:nvPicPr>
          <p:cNvPr id="12" name="Audio Recording Oct 3, 2023 at 2:17:46 PM">
            <a:hlinkClick r:id="" action="ppaction://media"/>
            <a:extLst>
              <a:ext uri="{FF2B5EF4-FFF2-40B4-BE49-F238E27FC236}">
                <a16:creationId xmlns:a16="http://schemas.microsoft.com/office/drawing/2014/main" id="{D3C72DE9-90C1-4716-3497-4FAD1730C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326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AF655-A308-A22D-B83B-19B10720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274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飯菜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096000" y="4888473"/>
            <a:ext cx="36361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Meal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dishes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7060D-37E6-7C36-C562-75CAAC26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86" y="2503393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5C475-8FCD-0FC5-32E0-3CF96D3A5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51" y="2476500"/>
            <a:ext cx="1905000" cy="1905000"/>
          </a:xfrm>
          <a:prstGeom prst="rect">
            <a:avLst/>
          </a:prstGeom>
        </p:spPr>
      </p:pic>
      <p:pic>
        <p:nvPicPr>
          <p:cNvPr id="10" name="Audio Recording Oct 3, 2023 at 2:19:59 PM">
            <a:hlinkClick r:id="" action="ppaction://media"/>
            <a:extLst>
              <a:ext uri="{FF2B5EF4-FFF2-40B4-BE49-F238E27FC236}">
                <a16:creationId xmlns:a16="http://schemas.microsoft.com/office/drawing/2014/main" id="{6CD536DD-4610-A3A9-8CAB-CEF538AB2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9957" y="474368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10F07-DE21-5866-17DF-34B7F25F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299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中國菜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46493" y="24853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089" y="24853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42ED6-6C2D-0D6C-C5E4-3C16FCF70978}"/>
              </a:ext>
            </a:extLst>
          </p:cNvPr>
          <p:cNvSpPr txBox="1"/>
          <p:nvPr/>
        </p:nvSpPr>
        <p:spPr>
          <a:xfrm>
            <a:off x="5898993" y="4848706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dish</a:t>
            </a:r>
            <a:r>
              <a:rPr lang="en-US" altLang="zh-TW" sz="2800" dirty="0">
                <a:solidFill>
                  <a:schemeClr val="bg1"/>
                </a:solidFill>
              </a:rPr>
              <a:t>/food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Audio Recording Oct 2, 2023 at 1:51:06 PM">
            <a:hlinkClick r:id="" action="ppaction://media"/>
            <a:extLst>
              <a:ext uri="{FF2B5EF4-FFF2-40B4-BE49-F238E27FC236}">
                <a16:creationId xmlns:a16="http://schemas.microsoft.com/office/drawing/2014/main" id="{90FEC3BB-0C23-0833-538E-69F99AC26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36" y="4703916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5AE48-2099-4718-31B1-605F6EDB1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5064" y="247650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FCFF2-C82F-7725-0A56-08C243B0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815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法國菜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661" y="27166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42ED6-6C2D-0D6C-C5E4-3C16FCF70978}"/>
              </a:ext>
            </a:extLst>
          </p:cNvPr>
          <p:cNvSpPr txBox="1"/>
          <p:nvPr/>
        </p:nvSpPr>
        <p:spPr>
          <a:xfrm>
            <a:off x="6096000" y="5178199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French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dish</a:t>
            </a:r>
            <a:r>
              <a:rPr lang="en-US" altLang="zh-TW" sz="2800" dirty="0">
                <a:solidFill>
                  <a:schemeClr val="bg1"/>
                </a:solidFill>
              </a:rPr>
              <a:t>/food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5AE48-2099-4718-31B1-605F6EDB1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931" y="2747554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1A4A-2BA6-7241-181A-6D9616B7B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270" y="2716600"/>
            <a:ext cx="1905000" cy="1905000"/>
          </a:xfrm>
          <a:prstGeom prst="rect">
            <a:avLst/>
          </a:prstGeom>
        </p:spPr>
      </p:pic>
      <p:pic>
        <p:nvPicPr>
          <p:cNvPr id="11" name="Audio Recording Oct 3, 2023 at 2:22:28 PM">
            <a:hlinkClick r:id="" action="ppaction://media"/>
            <a:extLst>
              <a:ext uri="{FF2B5EF4-FFF2-40B4-BE49-F238E27FC236}">
                <a16:creationId xmlns:a16="http://schemas.microsoft.com/office/drawing/2014/main" id="{99624701-AA01-6F5A-73E7-29D39D057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5088" y="5017932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541F-670B-6152-2A88-3D820BE6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789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意大利菜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67D22-2AA0-CC5E-7609-E3138D13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24" y="2435224"/>
            <a:ext cx="1738086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5896C-2F50-8F9B-5B80-3C6B91A4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2435224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8B668-C34E-611D-CD62-8D9702229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029" y="2435224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612955" y="4935713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Italian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FC72E-ACEC-BB7F-2CBE-ACEDD6AAF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2029" y="2456939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2:23:44 PM">
            <a:hlinkClick r:id="" action="ppaction://media"/>
            <a:extLst>
              <a:ext uri="{FF2B5EF4-FFF2-40B4-BE49-F238E27FC236}">
                <a16:creationId xmlns:a16="http://schemas.microsoft.com/office/drawing/2014/main" id="{A3531BEF-EC4D-E3BD-2DD1-77B2855DE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4302" y="4818775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2455-EFAF-DD82-7AD5-6CE7AC09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31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她都會做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636114" cy="138499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cook/She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knows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how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cook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all.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9C72923-D407-0BDA-4CC1-FD912505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997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93EE7-7A12-C160-6121-6A5BD2531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095" y="2625646"/>
            <a:ext cx="1905000" cy="1905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CA3A59-9AAA-AB28-3BF2-C2F2380D0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203997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BA5CE-6A09-D681-22F6-DA80F9E72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997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Oct 3, 2023 at 2:27:22 PM">
            <a:hlinkClick r:id="" action="ppaction://media"/>
            <a:extLst>
              <a:ext uri="{FF2B5EF4-FFF2-40B4-BE49-F238E27FC236}">
                <a16:creationId xmlns:a16="http://schemas.microsoft.com/office/drawing/2014/main" id="{0C8C2590-4BCB-C9C1-123B-C4606D9B3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4107" y="5212058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FD35-647C-1ACC-CE92-E284B793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980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096000" y="501074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07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37 PM">
            <a:hlinkClick r:id="" action="ppaction://media"/>
            <a:extLst>
              <a:ext uri="{FF2B5EF4-FFF2-40B4-BE49-F238E27FC236}">
                <a16:creationId xmlns:a16="http://schemas.microsoft.com/office/drawing/2014/main" id="{8335E1EC-8C9A-1E75-52B6-AC6AD86B5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4107" y="4897882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6FF33-C843-0AD0-64B6-598D3153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23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家興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88815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38" y="2349925"/>
            <a:ext cx="1905000" cy="1905000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425D368-09D1-F576-BD64-2D5D7988D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038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Oct 3, 2023 at 2:32:32 PM">
            <a:hlinkClick r:id="" action="ppaction://media"/>
            <a:extLst>
              <a:ext uri="{FF2B5EF4-FFF2-40B4-BE49-F238E27FC236}">
                <a16:creationId xmlns:a16="http://schemas.microsoft.com/office/drawing/2014/main" id="{4F925C08-7357-7BD7-B3D7-B229A26FD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E2D2-07C8-9563-C221-85E3C369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655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0:53 PM">
            <a:hlinkClick r:id="" action="ppaction://media"/>
            <a:extLst>
              <a:ext uri="{FF2B5EF4-FFF2-40B4-BE49-F238E27FC236}">
                <a16:creationId xmlns:a16="http://schemas.microsoft.com/office/drawing/2014/main" id="{44520EEA-8D30-2A06-6056-441D20CC6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66157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7306469" y="48063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A5084-12A2-5726-D636-8A36F9F5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926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1892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4, 2023 at 7:48:45 AM">
            <a:hlinkClick r:id="" action="ppaction://media"/>
            <a:extLst>
              <a:ext uri="{FF2B5EF4-FFF2-40B4-BE49-F238E27FC236}">
                <a16:creationId xmlns:a16="http://schemas.microsoft.com/office/drawing/2014/main" id="{04B1BB73-5237-DFF3-5226-3964007E1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D7EF0-736A-5671-3CED-559CC897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170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0025-EFC1-FC6F-A16A-AF51B64B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老小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98831-2548-A618-A1D5-05D26EDD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90" y="2381661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770C9-4377-72D6-7450-5D73D6DE8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88" y="2349925"/>
            <a:ext cx="1905000" cy="1905000"/>
          </a:xfrm>
          <a:prstGeom prst="rect">
            <a:avLst/>
          </a:prstGeom>
        </p:spPr>
      </p:pic>
      <p:pic>
        <p:nvPicPr>
          <p:cNvPr id="10" name="Audio Recording Oct 3, 2023 at 2:34:45 PM">
            <a:hlinkClick r:id="" action="ppaction://media"/>
            <a:extLst>
              <a:ext uri="{FF2B5EF4-FFF2-40B4-BE49-F238E27FC236}">
                <a16:creationId xmlns:a16="http://schemas.microsoft.com/office/drawing/2014/main" id="{450B0A31-FF23-EA03-B7BB-0C022518E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5288" y="4571482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D0F094-F86C-535F-7047-8A3EBB94D7C0}"/>
              </a:ext>
            </a:extLst>
          </p:cNvPr>
          <p:cNvSpPr txBox="1"/>
          <p:nvPr/>
        </p:nvSpPr>
        <p:spPr>
          <a:xfrm>
            <a:off x="6851494" y="4925961"/>
            <a:ext cx="4513192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Youngest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among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siblings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840D3-6235-E671-44CE-4B08CE2B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371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人又聰明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460649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Person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 err="1">
                <a:solidFill>
                  <a:schemeClr val="bg1"/>
                </a:solidFill>
              </a:rPr>
              <a:t>jiaxing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r>
              <a:rPr lang="en-US" altLang="zh-TW" sz="2800" dirty="0" err="1">
                <a:solidFill>
                  <a:schemeClr val="bg1"/>
                </a:solidFill>
              </a:rPr>
              <a:t>whatsmore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smart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115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79729-709A-9DEE-646A-4FF59B668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440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FBED95-0FC2-9592-B789-FE61AD0A5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162" y="262564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0949E-3D43-0DC2-C6D3-7158BC01C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162" y="2625646"/>
            <a:ext cx="1905000" cy="1905000"/>
          </a:xfrm>
          <a:prstGeom prst="rect">
            <a:avLst/>
          </a:prstGeom>
        </p:spPr>
      </p:pic>
      <p:pic>
        <p:nvPicPr>
          <p:cNvPr id="14" name="Audio Recording Oct 3, 2023 at 2:40:06 PM">
            <a:hlinkClick r:id="" action="ppaction://media"/>
            <a:extLst>
              <a:ext uri="{FF2B5EF4-FFF2-40B4-BE49-F238E27FC236}">
                <a16:creationId xmlns:a16="http://schemas.microsoft.com/office/drawing/2014/main" id="{FC3083B3-B9A6-F553-DC16-A9959FAC0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73780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F34D3-0607-E828-3F84-8667B192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678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29" y="2442454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CF5DB-700C-F662-2241-EE9CDD9E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2735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他的母親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99696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EA76-30BB-2B18-674E-718E569C6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69DD0-5631-C9F9-FC9E-07D670BFF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914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89F14-C7AE-7D60-A49D-9EF5DD391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696" y="2625646"/>
            <a:ext cx="1905000" cy="1904999"/>
          </a:xfrm>
          <a:prstGeom prst="rect">
            <a:avLst/>
          </a:prstGeom>
        </p:spPr>
      </p:pic>
      <p:pic>
        <p:nvPicPr>
          <p:cNvPr id="5" name="Audio Recording Oct 3, 2023 at 2:43:04 PM">
            <a:hlinkClick r:id="" action="ppaction://media"/>
            <a:extLst>
              <a:ext uri="{FF2B5EF4-FFF2-40B4-BE49-F238E27FC236}">
                <a16:creationId xmlns:a16="http://schemas.microsoft.com/office/drawing/2014/main" id="{6D2616D4-D780-E323-EF99-28DB7C66B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7807" y="4661577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30F06-2B3F-FE0F-FC1A-FD59835B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898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特別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especially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9B671-C32D-221C-80A0-28564E52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11D4AE-8662-D718-4B2F-E63E06D1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459" y="2476500"/>
            <a:ext cx="1905000" cy="1905000"/>
          </a:xfrm>
          <a:prstGeom prst="rect">
            <a:avLst/>
          </a:prstGeom>
        </p:spPr>
      </p:pic>
      <p:pic>
        <p:nvPicPr>
          <p:cNvPr id="13" name="Audio Recording Oct 3, 2023 at 2:51:32 PM">
            <a:hlinkClick r:id="" action="ppaction://media"/>
            <a:extLst>
              <a:ext uri="{FF2B5EF4-FFF2-40B4-BE49-F238E27FC236}">
                <a16:creationId xmlns:a16="http://schemas.microsoft.com/office/drawing/2014/main" id="{DAA458A2-A17D-4364-48F4-EDDECFAB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7634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E6569-E1C1-4D63-74D3-305A2254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502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喜歡他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99688-36EF-99B5-383E-C7558F74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4649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7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Likes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him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62AF75-E47C-436D-8C01-4CE553EF0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937" y="2601398"/>
            <a:ext cx="1905000" cy="1905000"/>
          </a:xfrm>
          <a:prstGeom prst="rect">
            <a:avLst/>
          </a:prstGeom>
        </p:spPr>
      </p:pic>
      <p:pic>
        <p:nvPicPr>
          <p:cNvPr id="8" name="Audio Recording Oct 3, 2023 at 2:51:06 PM">
            <a:hlinkClick r:id="" action="ppaction://media"/>
            <a:extLst>
              <a:ext uri="{FF2B5EF4-FFF2-40B4-BE49-F238E27FC236}">
                <a16:creationId xmlns:a16="http://schemas.microsoft.com/office/drawing/2014/main" id="{78EDC89B-6F4E-9BAF-5289-ED0B59630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A23B7-2330-64D2-1760-441E19D6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257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五口人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Five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en-US" altLang="zh-TW" sz="2800" dirty="0" err="1">
                <a:solidFill>
                  <a:schemeClr val="bg1"/>
                </a:solidFill>
              </a:rPr>
              <a:t>MW+people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09E53-900F-BE24-DD6E-7E4FA33A6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262564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FEE90F-0F41-C477-0413-129C8BE3E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pic>
        <p:nvPicPr>
          <p:cNvPr id="14" name="Audio Recording Oct 3, 2023 at 1:32:29 PM">
            <a:hlinkClick r:id="" action="ppaction://media"/>
            <a:extLst>
              <a:ext uri="{FF2B5EF4-FFF2-40B4-BE49-F238E27FC236}">
                <a16:creationId xmlns:a16="http://schemas.microsoft.com/office/drawing/2014/main" id="{8C9ECBD5-0E05-BA76-85CD-13CE05EA2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2734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447AF-2526-B93E-F433-8CAC5FFC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597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父親</a:t>
            </a:r>
            <a:r>
              <a:rPr lang="zh-TW" altLang="en-US" dirty="0"/>
              <a:t>、母親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750008" y="5668554"/>
            <a:ext cx="486310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Father</a:t>
            </a:r>
            <a:r>
              <a:rPr lang="zh-TW" altLang="en-US" sz="2800" dirty="0">
                <a:solidFill>
                  <a:schemeClr val="bg1"/>
                </a:solidFill>
              </a:rPr>
              <a:t> ，</a:t>
            </a:r>
            <a:r>
              <a:rPr lang="en-US" altLang="zh-TW" sz="2800" dirty="0">
                <a:solidFill>
                  <a:schemeClr val="bg1"/>
                </a:solidFill>
              </a:rPr>
              <a:t>mother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40E7C-D731-04C7-3B02-7F5ECE35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18" y="834177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F300D-4731-D420-4C84-F405D5564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558" y="294067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619B1D-5A02-7E87-AAA7-A518698D8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418" y="294067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F7ED37-9D01-6BC1-DF57-4443FFA36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558" y="834177"/>
            <a:ext cx="1905000" cy="1905000"/>
          </a:xfrm>
          <a:prstGeom prst="rect">
            <a:avLst/>
          </a:prstGeom>
        </p:spPr>
      </p:pic>
      <p:pic>
        <p:nvPicPr>
          <p:cNvPr id="18" name="Audio Recording Oct 3, 2023 at 1:30:29 PM">
            <a:hlinkClick r:id="" action="ppaction://media"/>
            <a:extLst>
              <a:ext uri="{FF2B5EF4-FFF2-40B4-BE49-F238E27FC236}">
                <a16:creationId xmlns:a16="http://schemas.microsoft.com/office/drawing/2014/main" id="{909905F1-4BE5-EAE5-7A43-2CDFF29EA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7518" y="529652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790F6-C674-4490-8B97-8BA9CA96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451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哥哥</a:t>
            </a:r>
            <a:r>
              <a:rPr lang="zh-TW" altLang="en-US" dirty="0"/>
              <a:t>，姐姐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7234555" y="5497257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Elder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+elder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Audio Recording Oct 2, 2023 at 1:45:51 PM">
            <a:hlinkClick r:id="" action="ppaction://media"/>
            <a:extLst>
              <a:ext uri="{FF2B5EF4-FFF2-40B4-BE49-F238E27FC236}">
                <a16:creationId xmlns:a16="http://schemas.microsoft.com/office/drawing/2014/main" id="{E7131AA6-B967-72D1-B4F8-0A929CD0D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544757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DACDC-2E6E-5DF1-C512-B2B4E61E2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710" y="3307767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0DF90E-B4F0-3208-0991-F79B522CD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892" y="3307767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ED2EF-728A-ED48-A87D-65694910D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566" y="1360743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301F83-2E23-CF81-247A-69572374F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566" y="1360743"/>
            <a:ext cx="1905000" cy="1905000"/>
          </a:xfrm>
          <a:prstGeom prst="rect">
            <a:avLst/>
          </a:prstGeom>
        </p:spPr>
      </p:pic>
      <p:pic>
        <p:nvPicPr>
          <p:cNvPr id="18" name="Audio Recording Oct 3, 2023 at 1:30:14 PM">
            <a:hlinkClick r:id="" action="ppaction://media"/>
            <a:extLst>
              <a:ext uri="{FF2B5EF4-FFF2-40B4-BE49-F238E27FC236}">
                <a16:creationId xmlns:a16="http://schemas.microsoft.com/office/drawing/2014/main" id="{DD75153B-BB25-5A6A-FBF3-94A1AC0802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9810" y="537155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B0A1-6261-333C-BF82-91BB6ED5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和他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he/him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62618" y="2625646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AC03A-0427-EE59-A3DA-A930564E6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697" y="2625646"/>
            <a:ext cx="1905000" cy="1905000"/>
          </a:xfrm>
          <a:prstGeom prst="rect">
            <a:avLst/>
          </a:prstGeom>
        </p:spPr>
      </p:pic>
      <p:pic>
        <p:nvPicPr>
          <p:cNvPr id="5" name="Audio Recording Oct 3, 2023 at 1:29:24 PM">
            <a:hlinkClick r:id="" action="ppaction://media"/>
            <a:extLst>
              <a:ext uri="{FF2B5EF4-FFF2-40B4-BE49-F238E27FC236}">
                <a16:creationId xmlns:a16="http://schemas.microsoft.com/office/drawing/2014/main" id="{19F2DF5B-4B6D-2BB8-67C1-67AE66A3F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2797" y="5212767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1A9D3-FE4D-398D-F22D-9497F989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07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30254</TotalTime>
  <Words>335</Words>
  <Application>Microsoft Macintosh PowerPoint</Application>
  <PresentationFormat>Widescreen</PresentationFormat>
  <Paragraphs>168</Paragraphs>
  <Slides>56</Slides>
  <Notes>0</Notes>
  <HiddenSlides>0</HiddenSlides>
  <MMClips>55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Calibri</vt:lpstr>
      <vt:lpstr>Calibri Light</vt:lpstr>
      <vt:lpstr>Rockwell</vt:lpstr>
      <vt:lpstr>Wingdings</vt:lpstr>
      <vt:lpstr>Atlas</vt:lpstr>
      <vt:lpstr>第三課</vt:lpstr>
      <vt:lpstr>我的家</vt:lpstr>
      <vt:lpstr>李家興家</vt:lpstr>
      <vt:lpstr>Robert叫李家興</vt:lpstr>
      <vt:lpstr>有</vt:lpstr>
      <vt:lpstr>五口人</vt:lpstr>
      <vt:lpstr>父親、母親</vt:lpstr>
      <vt:lpstr>哥哥，姐姐</vt:lpstr>
      <vt:lpstr>和他</vt:lpstr>
      <vt:lpstr>他父親</vt:lpstr>
      <vt:lpstr>是</vt:lpstr>
      <vt:lpstr>醫生</vt:lpstr>
      <vt:lpstr>母親</vt:lpstr>
      <vt:lpstr>是</vt:lpstr>
      <vt:lpstr>老師</vt:lpstr>
      <vt:lpstr>哥哥</vt:lpstr>
      <vt:lpstr>是</vt:lpstr>
      <vt:lpstr>研究生</vt:lpstr>
      <vt:lpstr>姐姐</vt:lpstr>
      <vt:lpstr>是</vt:lpstr>
      <vt:lpstr>大學生</vt:lpstr>
      <vt:lpstr>他父親</vt:lpstr>
      <vt:lpstr>因爲</vt:lpstr>
      <vt:lpstr>工作忙</vt:lpstr>
      <vt:lpstr>很辛苦</vt:lpstr>
      <vt:lpstr>所以</vt:lpstr>
      <vt:lpstr>每天晚上都</vt:lpstr>
      <vt:lpstr>覺得很累</vt:lpstr>
      <vt:lpstr>不想說話</vt:lpstr>
      <vt:lpstr>不想看報</vt:lpstr>
      <vt:lpstr>也不想看電視</vt:lpstr>
      <vt:lpstr>他母親</vt:lpstr>
      <vt:lpstr>雖然</vt:lpstr>
      <vt:lpstr>也很忙</vt:lpstr>
      <vt:lpstr>很辛苦</vt:lpstr>
      <vt:lpstr>可是</vt:lpstr>
      <vt:lpstr>從來</vt:lpstr>
      <vt:lpstr>覺得累</vt:lpstr>
      <vt:lpstr>每天+（都）</vt:lpstr>
      <vt:lpstr>他母親</vt:lpstr>
      <vt:lpstr>都</vt:lpstr>
      <vt:lpstr>好吃的</vt:lpstr>
      <vt:lpstr>飯菜</vt:lpstr>
      <vt:lpstr>中國菜</vt:lpstr>
      <vt:lpstr>法國菜</vt:lpstr>
      <vt:lpstr>意大利菜</vt:lpstr>
      <vt:lpstr>她都會做</vt:lpstr>
      <vt:lpstr>因爲</vt:lpstr>
      <vt:lpstr>家興</vt:lpstr>
      <vt:lpstr>是</vt:lpstr>
      <vt:lpstr>老小</vt:lpstr>
      <vt:lpstr>人又聰明</vt:lpstr>
      <vt:lpstr>所以</vt:lpstr>
      <vt:lpstr>他的母親</vt:lpstr>
      <vt:lpstr>特別</vt:lpstr>
      <vt:lpstr>喜歡他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27</cp:revision>
  <dcterms:created xsi:type="dcterms:W3CDTF">2023-09-12T22:19:26Z</dcterms:created>
  <dcterms:modified xsi:type="dcterms:W3CDTF">2025-01-13T03:35:31Z</dcterms:modified>
</cp:coreProperties>
</file>