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6"/>
  </p:notesMasterIdLst>
  <p:sldIdLst>
    <p:sldId id="256" r:id="rId2"/>
    <p:sldId id="257" r:id="rId3"/>
    <p:sldId id="324" r:id="rId4"/>
    <p:sldId id="325" r:id="rId5"/>
    <p:sldId id="258" r:id="rId6"/>
    <p:sldId id="259" r:id="rId7"/>
    <p:sldId id="326" r:id="rId8"/>
    <p:sldId id="260" r:id="rId9"/>
    <p:sldId id="327" r:id="rId10"/>
    <p:sldId id="328" r:id="rId11"/>
    <p:sldId id="262" r:id="rId12"/>
    <p:sldId id="269" r:id="rId13"/>
    <p:sldId id="270" r:id="rId14"/>
    <p:sldId id="329" r:id="rId15"/>
    <p:sldId id="331" r:id="rId16"/>
    <p:sldId id="330" r:id="rId17"/>
    <p:sldId id="332" r:id="rId18"/>
    <p:sldId id="333" r:id="rId19"/>
    <p:sldId id="334" r:id="rId20"/>
    <p:sldId id="335" r:id="rId21"/>
    <p:sldId id="336" r:id="rId22"/>
    <p:sldId id="337" r:id="rId23"/>
    <p:sldId id="271" r:id="rId24"/>
    <p:sldId id="273" r:id="rId25"/>
    <p:sldId id="281" r:id="rId26"/>
    <p:sldId id="338" r:id="rId27"/>
    <p:sldId id="339" r:id="rId28"/>
    <p:sldId id="341" r:id="rId29"/>
    <p:sldId id="340" r:id="rId30"/>
    <p:sldId id="342" r:id="rId31"/>
    <p:sldId id="343" r:id="rId32"/>
    <p:sldId id="345" r:id="rId33"/>
    <p:sldId id="344" r:id="rId34"/>
    <p:sldId id="283" r:id="rId35"/>
    <p:sldId id="261" r:id="rId36"/>
    <p:sldId id="347" r:id="rId37"/>
    <p:sldId id="346" r:id="rId38"/>
    <p:sldId id="348" r:id="rId39"/>
    <p:sldId id="349" r:id="rId40"/>
    <p:sldId id="350" r:id="rId41"/>
    <p:sldId id="351" r:id="rId42"/>
    <p:sldId id="353" r:id="rId43"/>
    <p:sldId id="354" r:id="rId44"/>
    <p:sldId id="301" r:id="rId45"/>
    <p:sldId id="355" r:id="rId46"/>
    <p:sldId id="352" r:id="rId47"/>
    <p:sldId id="264" r:id="rId48"/>
    <p:sldId id="356" r:id="rId49"/>
    <p:sldId id="263" r:id="rId50"/>
    <p:sldId id="274" r:id="rId51"/>
    <p:sldId id="278" r:id="rId52"/>
    <p:sldId id="357" r:id="rId53"/>
    <p:sldId id="358" r:id="rId54"/>
    <p:sldId id="26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60"/>
    <p:restoredTop sz="96143"/>
  </p:normalViewPr>
  <p:slideViewPr>
    <p:cSldViewPr snapToGrid="0">
      <p:cViewPr varScale="1">
        <p:scale>
          <a:sx n="100" d="100"/>
          <a:sy n="100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B744B-B4CB-5448-B2A9-3436DFB35112}" type="datetimeFigureOut">
              <a:rPr lang="en-US" smtClean="0"/>
              <a:t>12/20/24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22787-7B77-F14C-A091-444CEF3C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327D18C-C5DA-5747-A4FE-69B74ACF8340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C682-EE76-A845-AC7A-87536A6E58A4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02DF88-92EB-A646-9052-55C09907FA8A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B16-973B-C943-90F5-51B2F3BE7D74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9E4AB2E-1B5D-6D49-B7F4-67CE98E09451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4DC1FAC-F34D-D543-8E96-29BD8EA32949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2F042B8-07F7-5F40-9D0C-562884222CA5}" type="datetime1">
              <a:rPr lang="en-US" smtClean="0"/>
              <a:t>12/20/24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681F-AF8E-CA4D-B022-ECCE5DB4B15D}" type="datetime1">
              <a:rPr lang="en-US" smtClean="0"/>
              <a:t>12/20/24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EDB66D4-76EB-C642-8E6D-984522BF09DE}" type="datetime1">
              <a:rPr lang="en-US" smtClean="0"/>
              <a:t>12/20/24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506B-D190-7242-9CB6-6D4BD9514294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85EBD90-5C32-F043-96F2-96058A3F8622}" type="datetime1">
              <a:rPr lang="en-US" smtClean="0"/>
              <a:t>12/20/24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8E6F-AA76-714A-851C-8E1112F9CE18}" type="datetime1">
              <a:rPr lang="en-US" smtClean="0"/>
              <a:t>12/20/24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4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3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6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7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8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gif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41.gif"/><Relationship Id="rId5" Type="http://schemas.openxmlformats.org/officeDocument/2006/relationships/image" Target="../media/image34.gif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gif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4.gif"/><Relationship Id="rId5" Type="http://schemas.openxmlformats.org/officeDocument/2006/relationships/image" Target="../media/image46.gif"/><Relationship Id="rId4" Type="http://schemas.openxmlformats.org/officeDocument/2006/relationships/image" Target="../media/image31.gif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4.png"/><Relationship Id="rId5" Type="http://schemas.openxmlformats.org/officeDocument/2006/relationships/image" Target="../media/image48.gif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.pn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36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4.png"/><Relationship Id="rId5" Type="http://schemas.openxmlformats.org/officeDocument/2006/relationships/image" Target="../media/image51.gif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4.png"/><Relationship Id="rId5" Type="http://schemas.openxmlformats.org/officeDocument/2006/relationships/image" Target="../media/image52.gif"/><Relationship Id="rId4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4.png"/><Relationship Id="rId5" Type="http://schemas.openxmlformats.org/officeDocument/2006/relationships/image" Target="../media/image53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gif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54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11.gif"/><Relationship Id="rId5" Type="http://schemas.openxmlformats.org/officeDocument/2006/relationships/image" Target="../media/image52.gif"/><Relationship Id="rId4" Type="http://schemas.openxmlformats.org/officeDocument/2006/relationships/image" Target="../media/image5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gif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58.gif"/><Relationship Id="rId5" Type="http://schemas.openxmlformats.org/officeDocument/2006/relationships/image" Target="../media/image52.gif"/><Relationship Id="rId4" Type="http://schemas.openxmlformats.org/officeDocument/2006/relationships/image" Target="../media/image56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gif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20.gif"/><Relationship Id="rId5" Type="http://schemas.openxmlformats.org/officeDocument/2006/relationships/image" Target="../media/image11.gif"/><Relationship Id="rId4" Type="http://schemas.openxmlformats.org/officeDocument/2006/relationships/image" Target="../media/image5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4.png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62.gif"/><Relationship Id="rId5" Type="http://schemas.openxmlformats.org/officeDocument/2006/relationships/image" Target="../media/image4.png"/><Relationship Id="rId4" Type="http://schemas.openxmlformats.org/officeDocument/2006/relationships/image" Target="../media/image6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63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4.png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26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4.png"/><Relationship Id="rId5" Type="http://schemas.openxmlformats.org/officeDocument/2006/relationships/image" Target="../media/image66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gif"/><Relationship Id="rId5" Type="http://schemas.openxmlformats.org/officeDocument/2006/relationships/image" Target="../media/image6.gif"/><Relationship Id="rId10" Type="http://schemas.openxmlformats.org/officeDocument/2006/relationships/image" Target="../media/image4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15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26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gif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67.gif"/><Relationship Id="rId5" Type="http://schemas.openxmlformats.org/officeDocument/2006/relationships/image" Target="../media/image11.gif"/><Relationship Id="rId4" Type="http://schemas.openxmlformats.org/officeDocument/2006/relationships/image" Target="../media/image52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gif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4.png"/><Relationship Id="rId5" Type="http://schemas.openxmlformats.org/officeDocument/2006/relationships/image" Target="../media/image69.gif"/><Relationship Id="rId4" Type="http://schemas.openxmlformats.org/officeDocument/2006/relationships/image" Target="../media/image5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4.png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4.png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8.gif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4.png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4.png"/><Relationship Id="rId5" Type="http://schemas.openxmlformats.org/officeDocument/2006/relationships/image" Target="../media/image76.gif"/><Relationship Id="rId4" Type="http://schemas.openxmlformats.org/officeDocument/2006/relationships/image" Target="../media/image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79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4.png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gif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image" Target="../media/image10.gif"/><Relationship Id="rId5" Type="http://schemas.openxmlformats.org/officeDocument/2006/relationships/image" Target="../media/image82.gif"/><Relationship Id="rId4" Type="http://schemas.openxmlformats.org/officeDocument/2006/relationships/image" Target="../media/image7.gif"/><Relationship Id="rId9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6" Type="http://schemas.openxmlformats.org/officeDocument/2006/relationships/image" Target="../media/image4.png"/><Relationship Id="rId5" Type="http://schemas.openxmlformats.org/officeDocument/2006/relationships/image" Target="../media/image52.gif"/><Relationship Id="rId4" Type="http://schemas.openxmlformats.org/officeDocument/2006/relationships/image" Target="../media/image31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5" Type="http://schemas.openxmlformats.org/officeDocument/2006/relationships/image" Target="../media/image4.png"/><Relationship Id="rId4" Type="http://schemas.openxmlformats.org/officeDocument/2006/relationships/image" Target="../media/image83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5" Type="http://schemas.openxmlformats.org/officeDocument/2006/relationships/image" Target="../media/image4.png"/><Relationship Id="rId4" Type="http://schemas.openxmlformats.org/officeDocument/2006/relationships/image" Target="../media/image84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5.gif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0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gif"/><Relationship Id="rId5" Type="http://schemas.openxmlformats.org/officeDocument/2006/relationships/image" Target="../media/image13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第二課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Two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02AF1-FA31-32FF-2281-D0B40950A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8" name="Audio Recording Oct 2, 2023 at 1:40:59 PM">
            <a:hlinkClick r:id="" action="ppaction://media"/>
            <a:extLst>
              <a:ext uri="{FF2B5EF4-FFF2-40B4-BE49-F238E27FC236}">
                <a16:creationId xmlns:a16="http://schemas.microsoft.com/office/drawing/2014/main" id="{04908AD0-4355-C3A5-CF0D-56425DF7F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98979" y="4519561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A39FB-764F-F000-8DA9-39675AB3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456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中文班的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86514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831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class</a:t>
            </a:r>
            <a:r>
              <a:rPr lang="zh-TW" altLang="en-US" sz="2800" dirty="0">
                <a:solidFill>
                  <a:schemeClr val="bg1"/>
                </a:solidFill>
              </a:rPr>
              <a:t>‘</a:t>
            </a:r>
            <a:r>
              <a:rPr lang="en-US" altLang="zh-TW" sz="2800" dirty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3962A-90D6-CB0C-CAB6-3A59EDE33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369" y="2625646"/>
            <a:ext cx="1700489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2C145B-9969-EE27-1B0B-359DC6929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858" y="2625647"/>
            <a:ext cx="1700489" cy="1904999"/>
          </a:xfrm>
          <a:prstGeom prst="rect">
            <a:avLst/>
          </a:prstGeom>
        </p:spPr>
      </p:pic>
      <p:pic>
        <p:nvPicPr>
          <p:cNvPr id="10" name="Audio Recording Oct 2, 2023 at 1:47:15 PM">
            <a:hlinkClick r:id="" action="ppaction://media"/>
            <a:extLst>
              <a:ext uri="{FF2B5EF4-FFF2-40B4-BE49-F238E27FC236}">
                <a16:creationId xmlns:a16="http://schemas.microsoft.com/office/drawing/2014/main" id="{71B1CAB9-01E7-3343-4425-9E277CD89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40507" y="4773710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F5653-7C4D-9A40-E886-0B0CA218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13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同學很多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94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994" y="2636924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6851493" y="4925961"/>
            <a:ext cx="5133677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Classmates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lot/there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many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classmates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22CE39F-8914-325D-250A-EFD04E4C0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21146" y="2625646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6E673-94EA-153A-2246-28F66CE05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146" y="2625646"/>
            <a:ext cx="1905000" cy="1905000"/>
          </a:xfrm>
          <a:prstGeom prst="rect">
            <a:avLst/>
          </a:prstGeom>
        </p:spPr>
      </p:pic>
      <p:pic>
        <p:nvPicPr>
          <p:cNvPr id="12" name="Audio Recording Oct 2, 2023 at 1:48:57 PM">
            <a:hlinkClick r:id="" action="ppaction://media"/>
            <a:extLst>
              <a:ext uri="{FF2B5EF4-FFF2-40B4-BE49-F238E27FC236}">
                <a16:creationId xmlns:a16="http://schemas.microsoft.com/office/drawing/2014/main" id="{D0449D2A-80BE-E390-FD54-D3F555844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38592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56516-7816-8FAF-1424-F2886EAE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957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1F0C-A517-0937-3344-D57E44E5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有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17210-F293-B6F0-6C02-154AFFA5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Audio Recording Sep 12, 2023 at 8:00:53 PM">
            <a:hlinkClick r:id="" action="ppaction://media"/>
            <a:extLst>
              <a:ext uri="{FF2B5EF4-FFF2-40B4-BE49-F238E27FC236}">
                <a16:creationId xmlns:a16="http://schemas.microsoft.com/office/drawing/2014/main" id="{44520EEA-8D30-2A06-6056-441D20CC6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661577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A294D-61DC-37AB-9D38-599CCCC72E8B}"/>
              </a:ext>
            </a:extLst>
          </p:cNvPr>
          <p:cNvSpPr txBox="1"/>
          <p:nvPr/>
        </p:nvSpPr>
        <p:spPr>
          <a:xfrm>
            <a:off x="7306469" y="48063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79E5-03EE-A7FE-E289-72800C6A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256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美國人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72392C7-94E7-716D-A439-DA2A1D4F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534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285FE-23B8-6D86-6B8F-09B37604E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American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547" y="2625646"/>
            <a:ext cx="1905000" cy="1905000"/>
          </a:xfrm>
          <a:prstGeom prst="rect">
            <a:avLst/>
          </a:prstGeom>
        </p:spPr>
      </p:pic>
      <p:pic>
        <p:nvPicPr>
          <p:cNvPr id="12" name="Audio Recording Oct 2, 2023 at 1:49:17 PM">
            <a:hlinkClick r:id="" action="ppaction://media"/>
            <a:extLst>
              <a:ext uri="{FF2B5EF4-FFF2-40B4-BE49-F238E27FC236}">
                <a16:creationId xmlns:a16="http://schemas.microsoft.com/office/drawing/2014/main" id="{EF964350-D088-7288-C4AA-E68A6E9467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53720" y="463638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AECEC-69DE-4233-A77E-E7AC638D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0580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法國人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285FE-23B8-6D86-6B8F-09B37604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French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547" y="2625646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75F5F-CECB-A068-B531-7DCA286AB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720" y="2625646"/>
            <a:ext cx="1905000" cy="1905000"/>
          </a:xfrm>
          <a:prstGeom prst="rect">
            <a:avLst/>
          </a:prstGeom>
        </p:spPr>
      </p:pic>
      <p:pic>
        <p:nvPicPr>
          <p:cNvPr id="9" name="Audio Recording Oct 2, 2023 at 1:49:30 PM">
            <a:hlinkClick r:id="" action="ppaction://media"/>
            <a:extLst>
              <a:ext uri="{FF2B5EF4-FFF2-40B4-BE49-F238E27FC236}">
                <a16:creationId xmlns:a16="http://schemas.microsoft.com/office/drawing/2014/main" id="{ADC0CFFA-7238-A7D4-EC62-75EA7F58F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16378" y="4669038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40BE7-02A0-717E-AD41-EE3D402C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708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意大利人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DB342-BA31-48C4-E033-3262D879F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572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767D22-2AA0-CC5E-7609-E3138D139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233" y="2474912"/>
            <a:ext cx="1738086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E5896C-2F50-8F9B-5B80-3C6B91A4C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486" y="2435224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8B668-C34E-611D-CD62-8D9702229B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7029" y="2435224"/>
            <a:ext cx="1905000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70A344-FF9B-4006-A105-8744B0AF3657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Italian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" name="Audio Recording Oct 2, 2023 at 1:49:38 PM">
            <a:hlinkClick r:id="" action="ppaction://media"/>
            <a:extLst>
              <a:ext uri="{FF2B5EF4-FFF2-40B4-BE49-F238E27FC236}">
                <a16:creationId xmlns:a16="http://schemas.microsoft.com/office/drawing/2014/main" id="{4B939EDF-2167-8B37-76E5-CA436F7C6C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03276" y="4669038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C0584-EA71-ED31-F4B4-EED2821F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723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英國人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285FE-23B8-6D86-6B8F-09B37604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British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8CBED041-E64B-AA3A-D50D-023CC0403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30578" y="2625646"/>
            <a:ext cx="1905000" cy="1905000"/>
          </a:xfrm>
        </p:spPr>
      </p:pic>
      <p:pic>
        <p:nvPicPr>
          <p:cNvPr id="6" name="Audio Recording Oct 2, 2023 at 1:49:49 PM">
            <a:hlinkClick r:id="" action="ppaction://media"/>
            <a:extLst>
              <a:ext uri="{FF2B5EF4-FFF2-40B4-BE49-F238E27FC236}">
                <a16:creationId xmlns:a16="http://schemas.microsoft.com/office/drawing/2014/main" id="{EFCAF908-1E57-8A98-5932-455556974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6614" y="463638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EA76DC-9166-1801-B442-9EDB191A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333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德國人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285FE-23B8-6D86-6B8F-09B37604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German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FE3071-09DF-F65F-7938-859D7C744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53458" y="2625646"/>
            <a:ext cx="1905000" cy="1905000"/>
          </a:xfrm>
        </p:spPr>
      </p:pic>
      <p:pic>
        <p:nvPicPr>
          <p:cNvPr id="10" name="Audio Recording Oct 2, 2023 at 1:49:58 PM">
            <a:hlinkClick r:id="" action="ppaction://media"/>
            <a:extLst>
              <a:ext uri="{FF2B5EF4-FFF2-40B4-BE49-F238E27FC236}">
                <a16:creationId xmlns:a16="http://schemas.microsoft.com/office/drawing/2014/main" id="{448CCF6B-E60E-541D-8B10-19A930284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3200" y="4893304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9F43E-36E4-E096-611E-57BBECF3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327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韓國人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285FE-23B8-6D86-6B8F-09B37604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Korean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AE475-5DBB-351A-D351-AF1AFE748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458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2, 2023 at 1:50:10 PM">
            <a:hlinkClick r:id="" action="ppaction://media"/>
            <a:extLst>
              <a:ext uri="{FF2B5EF4-FFF2-40B4-BE49-F238E27FC236}">
                <a16:creationId xmlns:a16="http://schemas.microsoft.com/office/drawing/2014/main" id="{42DBA22D-A435-E08C-AB65-D90C27B22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38615" y="4790038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84C5-9A62-0F81-7A6A-CA18E56A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616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日本人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35165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Japanese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FC2C5-30E0-A640-4196-5F99DBC7C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458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FCE7B0-6AC3-7298-D8E0-8E8F5380F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2, 2023 at 1:50:20 PM">
            <a:hlinkClick r:id="" action="ppaction://media"/>
            <a:extLst>
              <a:ext uri="{FF2B5EF4-FFF2-40B4-BE49-F238E27FC236}">
                <a16:creationId xmlns:a16="http://schemas.microsoft.com/office/drawing/2014/main" id="{FEF2E9BE-7FF1-99B6-980E-0AF876D3A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56836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FBA7B-EDE9-E1A5-E872-F30A0515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41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上課第一天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7745539" y="469783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First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day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of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class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7BAE755-6F1A-9427-9EF4-DDF20CA3F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46" y="2500892"/>
            <a:ext cx="1591455" cy="159145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5F79CCE-F9A5-3519-2248-2041BEB56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84" y="2458033"/>
            <a:ext cx="1591453" cy="1591453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13281EE-074A-A438-E5F1-3B8FA78B3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976" y="2476432"/>
            <a:ext cx="1591454" cy="1591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FBA98C-DC48-23DB-871F-EADF63E8E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533" y="2476432"/>
            <a:ext cx="1407913" cy="1640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7737C6-9C83-23F0-982B-050467089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0989" y="2458034"/>
            <a:ext cx="1407913" cy="1591452"/>
          </a:xfrm>
          <a:prstGeom prst="rect">
            <a:avLst/>
          </a:prstGeom>
        </p:spPr>
      </p:pic>
      <p:pic>
        <p:nvPicPr>
          <p:cNvPr id="19" name="Audio Recording Oct 2, 2023 at 1:41:53 PM">
            <a:hlinkClick r:id="" action="ppaction://media"/>
            <a:extLst>
              <a:ext uri="{FF2B5EF4-FFF2-40B4-BE49-F238E27FC236}">
                <a16:creationId xmlns:a16="http://schemas.microsoft.com/office/drawing/2014/main" id="{F2768E75-36DC-58F3-3084-E88370BBB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60174" y="4697834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A43D4-9618-650D-4F65-7C3B0408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95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加拿大人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Canadian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002" y="2558942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BECA7-C2A1-7FAA-C8B1-A08BD076B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763" y="2558942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402941-1B80-479D-1E05-CB2946D0B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763" y="2558942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FF563-8AAA-235F-B8A2-17FFC1BA5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849" y="2558942"/>
            <a:ext cx="1905000" cy="1905000"/>
          </a:xfrm>
          <a:prstGeom prst="rect">
            <a:avLst/>
          </a:prstGeom>
        </p:spPr>
      </p:pic>
      <p:pic>
        <p:nvPicPr>
          <p:cNvPr id="12" name="Audio Recording Oct 2, 2023 at 1:50:30 PM">
            <a:hlinkClick r:id="" action="ppaction://media"/>
            <a:extLst>
              <a:ext uri="{FF2B5EF4-FFF2-40B4-BE49-F238E27FC236}">
                <a16:creationId xmlns:a16="http://schemas.microsoft.com/office/drawing/2014/main" id="{DF15A192-D2D6-4886-1E01-8943AF867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4781171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F66F-47C4-BBCA-C1DB-88D3BD33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011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土耳其人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35165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Turkish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261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5E3D5-782C-502D-4B1E-BA9F27FBA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186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79E13-CA47-F7F0-C6D5-4DBD59CB6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898" y="2625646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98147-4EC9-8EEC-1E58-C5D3846D9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360" y="2625646"/>
            <a:ext cx="1905000" cy="1905000"/>
          </a:xfrm>
          <a:prstGeom prst="rect">
            <a:avLst/>
          </a:prstGeom>
        </p:spPr>
      </p:pic>
      <p:pic>
        <p:nvPicPr>
          <p:cNvPr id="13" name="Audio Recording Oct 2, 2023 at 1:50:42 PM">
            <a:hlinkClick r:id="" action="ppaction://media"/>
            <a:extLst>
              <a:ext uri="{FF2B5EF4-FFF2-40B4-BE49-F238E27FC236}">
                <a16:creationId xmlns:a16="http://schemas.microsoft.com/office/drawing/2014/main" id="{A8E62402-D291-7F3C-3485-D0CC850C8D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46363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55E66-509B-2710-78CA-713BCC4B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101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澳大利亞人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35165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Australian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271" y="2625646"/>
            <a:ext cx="1506232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65718-44E5-40F5-4894-96D6D04F9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443" y="2625646"/>
            <a:ext cx="1518557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4C4B9-79F9-F5ED-A0C8-6698A8006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625646"/>
            <a:ext cx="1518557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48880-39C9-203B-BF17-ADA843787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882" y="2625646"/>
            <a:ext cx="1506232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F2C778-97BF-DE4C-BE66-AC3D3AC83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8225" y="2625646"/>
            <a:ext cx="1338943" cy="1905000"/>
          </a:xfrm>
          <a:prstGeom prst="rect">
            <a:avLst/>
          </a:prstGeom>
        </p:spPr>
      </p:pic>
      <p:pic>
        <p:nvPicPr>
          <p:cNvPr id="16" name="Audio Recording Oct 2, 2023 at 1:50:51 PM">
            <a:hlinkClick r:id="" action="ppaction://media"/>
            <a:extLst>
              <a:ext uri="{FF2B5EF4-FFF2-40B4-BE49-F238E27FC236}">
                <a16:creationId xmlns:a16="http://schemas.microsoft.com/office/drawing/2014/main" id="{21CEE1A1-45E9-C6E8-6A58-6FC06E779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33717" y="45710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ED9B-9711-AEDC-2F68-DDBCC242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272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3DB5-84A5-6C31-1587-82819D33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還有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05C7F3-4B30-9BBF-0052-A39ED63C9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9984E-D095-4DE5-315E-26795007F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Sep 12, 2023 at 8:01:15 PM">
            <a:hlinkClick r:id="" action="ppaction://media"/>
            <a:extLst>
              <a:ext uri="{FF2B5EF4-FFF2-40B4-BE49-F238E27FC236}">
                <a16:creationId xmlns:a16="http://schemas.microsoft.com/office/drawing/2014/main" id="{3BE049C7-D84F-F567-3621-DCD652F40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574309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C6088-0032-4CA8-65B0-D12B09D720F2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still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have/has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F6C2C-A032-F82C-A420-C6EE5013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9917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中國人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7610" y="275200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610" y="2752003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42ED6-6C2D-0D6C-C5E4-3C16FCF70978}"/>
              </a:ext>
            </a:extLst>
          </p:cNvPr>
          <p:cNvSpPr txBox="1"/>
          <p:nvPr/>
        </p:nvSpPr>
        <p:spPr>
          <a:xfrm>
            <a:off x="6851493" y="4925961"/>
            <a:ext cx="398857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39F8C-BE05-0747-D1E8-AE0B2C937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610" y="2752003"/>
            <a:ext cx="1905000" cy="1905000"/>
          </a:xfrm>
          <a:prstGeom prst="rect">
            <a:avLst/>
          </a:prstGeom>
        </p:spPr>
      </p:pic>
      <p:pic>
        <p:nvPicPr>
          <p:cNvPr id="10" name="Audio Recording Oct 2, 2023 at 1:51:06 PM">
            <a:hlinkClick r:id="" action="ppaction://media"/>
            <a:extLst>
              <a:ext uri="{FF2B5EF4-FFF2-40B4-BE49-F238E27FC236}">
                <a16:creationId xmlns:a16="http://schemas.microsoft.com/office/drawing/2014/main" id="{90FEC3BB-0C23-0833-538E-69F99AC266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9810" y="4722317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A86E8F-5582-5700-D558-1E5F1B69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828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那個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755" y="2625646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F9024-78FE-D0E5-DA23-E5C0989B9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625646"/>
            <a:ext cx="1905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6851493" y="4925961"/>
            <a:ext cx="398857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That</a:t>
            </a:r>
            <a:r>
              <a:rPr lang="zh-TW" altLang="en-US" sz="2800" dirty="0">
                <a:solidFill>
                  <a:schemeClr val="bg1"/>
                </a:solidFill>
              </a:rPr>
              <a:t>  </a:t>
            </a:r>
            <a:r>
              <a:rPr lang="en-US" altLang="zh-TW" sz="2800" dirty="0">
                <a:solidFill>
                  <a:schemeClr val="bg1"/>
                </a:solidFill>
              </a:rPr>
              <a:t>+Measure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Word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udio Recording Oct 2, 2023 at 1:51:15 PM">
            <a:hlinkClick r:id="" action="ppaction://media"/>
            <a:extLst>
              <a:ext uri="{FF2B5EF4-FFF2-40B4-BE49-F238E27FC236}">
                <a16:creationId xmlns:a16="http://schemas.microsoft.com/office/drawing/2014/main" id="{EBA081F2-0DFA-32A7-1773-1A8109CCC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5282" y="4806367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98E62F-FB50-4101-CF9A-7109542D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678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英國人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285FE-23B8-6D86-6B8F-09B37604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4" y="4925961"/>
            <a:ext cx="36641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British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8CBED041-E64B-AA3A-D50D-023CC0403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30578" y="2625646"/>
            <a:ext cx="1905000" cy="1905000"/>
          </a:xfrm>
        </p:spPr>
      </p:pic>
      <p:pic>
        <p:nvPicPr>
          <p:cNvPr id="6" name="Audio Recording Oct 2, 2023 at 1:51:23 PM">
            <a:hlinkClick r:id="" action="ppaction://media"/>
            <a:extLst>
              <a:ext uri="{FF2B5EF4-FFF2-40B4-BE49-F238E27FC236}">
                <a16:creationId xmlns:a16="http://schemas.microsoft.com/office/drawing/2014/main" id="{0830440B-EE4B-6857-3FF0-655289171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2778" y="4497989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D9B549-57E1-6607-5922-9012B709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55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就是</a:t>
            </a:r>
            <a:r>
              <a:rPr lang="zh-TW" altLang="en-US" dirty="0"/>
              <a:t> </a:t>
            </a:r>
            <a:r>
              <a:rPr lang="en-US" altLang="zh-TW" dirty="0"/>
              <a:t>Alex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F1276-A8F2-C0B3-6011-5B886724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8" name="Audio Recording Oct 2, 2023 at 1:51:31 PM">
            <a:hlinkClick r:id="" action="ppaction://media"/>
            <a:extLst>
              <a:ext uri="{FF2B5EF4-FFF2-40B4-BE49-F238E27FC236}">
                <a16:creationId xmlns:a16="http://schemas.microsoft.com/office/drawing/2014/main" id="{FE3C6E3F-4F02-FF50-804F-DC8EC6B2A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492596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F417D-1437-F102-C819-B8AB67D3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633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大家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7048500" y="491652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everybody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EF8E6-F161-718C-0FE2-FD7D4819D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191" y="2673794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55AC4-7F5B-C73C-D2CA-175BD329A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2" y="2673794"/>
            <a:ext cx="1905000" cy="1905000"/>
          </a:xfrm>
          <a:prstGeom prst="rect">
            <a:avLst/>
          </a:prstGeom>
        </p:spPr>
      </p:pic>
      <p:pic>
        <p:nvPicPr>
          <p:cNvPr id="12" name="Audio Recording Oct 2, 2023 at 1:51:41 PM">
            <a:hlinkClick r:id="" action="ppaction://media"/>
            <a:extLst>
              <a:ext uri="{FF2B5EF4-FFF2-40B4-BE49-F238E27FC236}">
                <a16:creationId xmlns:a16="http://schemas.microsoft.com/office/drawing/2014/main" id="{8A420C42-4679-DB78-1457-A256B057D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3501" y="503334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4BF99-1CBB-530F-28B5-BC26FD4F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862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都有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609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7048500" y="491652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have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F43C730-C173-6214-D3FC-14286AE0C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445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2, 2023 at 1:51:54 PM">
            <a:hlinkClick r:id="" action="ppaction://media"/>
            <a:extLst>
              <a:ext uri="{FF2B5EF4-FFF2-40B4-BE49-F238E27FC236}">
                <a16:creationId xmlns:a16="http://schemas.microsoft.com/office/drawing/2014/main" id="{FC9399CB-E35E-39B7-626F-CA73A084C3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77173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7221F-FE38-0C2B-11CF-11EA3A14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178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今天是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282226" y="2549524"/>
            <a:ext cx="1905000" cy="1905000"/>
          </a:xfrm>
        </p:spPr>
      </p:pic>
      <p:pic>
        <p:nvPicPr>
          <p:cNvPr id="6" name="Audio Recording Sep 12, 2023 at 8:00:04 PM">
            <a:hlinkClick r:id="" action="ppaction://media"/>
            <a:extLst>
              <a:ext uri="{FF2B5EF4-FFF2-40B4-BE49-F238E27FC236}">
                <a16:creationId xmlns:a16="http://schemas.microsoft.com/office/drawing/2014/main" id="{B40C94F0-4479-FAD1-BBD9-5E1C84464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Today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0FED14-5D5D-E705-1F01-083F80EB1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9257" y="2549524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83595-72E8-3630-AE3B-24D1FA3477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5942" y="2549524"/>
            <a:ext cx="1905000" cy="1905000"/>
          </a:xfrm>
          <a:prstGeom prst="rect">
            <a:avLst/>
          </a:prstGeom>
        </p:spPr>
      </p:pic>
      <p:pic>
        <p:nvPicPr>
          <p:cNvPr id="8" name="Audio Recording Oct 2, 2023 at 1:43:47 PM">
            <a:hlinkClick r:id="" action="ppaction://media"/>
            <a:extLst>
              <a:ext uri="{FF2B5EF4-FFF2-40B4-BE49-F238E27FC236}">
                <a16:creationId xmlns:a16="http://schemas.microsoft.com/office/drawing/2014/main" id="{558DCF07-6A1C-C057-1C5A-033AC9A78A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2042" y="4781171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DE5437-2E1A-F31F-36B6-198333BD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378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中文名字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97400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name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A35C2-8A60-44E1-2DBA-FB5D944E6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0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EBD319-7A5A-B4D3-5F1A-703E0418A0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3831" y="2625646"/>
            <a:ext cx="1905000" cy="1905000"/>
          </a:xfrm>
          <a:prstGeom prst="rect">
            <a:avLst/>
          </a:prstGeom>
        </p:spPr>
      </p:pic>
      <p:pic>
        <p:nvPicPr>
          <p:cNvPr id="11" name="Audio Recording Oct 2, 2023 at 1:52:03 PM">
            <a:hlinkClick r:id="" action="ppaction://media"/>
            <a:extLst>
              <a:ext uri="{FF2B5EF4-FFF2-40B4-BE49-F238E27FC236}">
                <a16:creationId xmlns:a16="http://schemas.microsoft.com/office/drawing/2014/main" id="{9E4E71C4-F953-AFA8-4234-CABF63166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4603724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BDF44-308B-9E45-B921-A646A4DB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973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Robert叫李家興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…is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named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Jiaxing</a:t>
            </a:r>
            <a:r>
              <a:rPr lang="en-US" altLang="zh-CN" sz="2800" dirty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F4FD7-69E8-4337-AAFE-3559ACA8F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805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805" y="2625646"/>
            <a:ext cx="1905000" cy="1905000"/>
          </a:xfrm>
          <a:prstGeom prst="rect">
            <a:avLst/>
          </a:prstGeom>
        </p:spPr>
      </p:pic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6425D368-09D1-F576-BD64-2D5D7988D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4805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2, 2023 at 1:52:15 PM">
            <a:hlinkClick r:id="" action="ppaction://media"/>
            <a:extLst>
              <a:ext uri="{FF2B5EF4-FFF2-40B4-BE49-F238E27FC236}">
                <a16:creationId xmlns:a16="http://schemas.microsoft.com/office/drawing/2014/main" id="{D8D1C2AF-A60F-E7D4-B5CE-D7C2957E4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4893304"/>
            <a:ext cx="812800" cy="81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F6327-59A7-0009-ECBA-532160B91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3708" y="2625646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B10A4-5253-4C03-2FEE-234716CF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970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Alex叫李家奇</a:t>
            </a:r>
            <a:r>
              <a:rPr lang="zh-TW" altLang="en-US" dirty="0"/>
              <a:t>。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…is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named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Jiaqi</a:t>
            </a:r>
            <a:r>
              <a:rPr lang="en-US" altLang="zh-CN" sz="2800" dirty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F4FD7-69E8-4337-AAFE-3559ACA8F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805" y="2625646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805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A97E9-5D7F-7DEF-4CD0-A813ECB60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3496" y="2625646"/>
            <a:ext cx="1905000" cy="19050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16676C-9540-D5F1-28F5-25BFE91EC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479805" y="2625646"/>
            <a:ext cx="1905000" cy="1905000"/>
          </a:xfrm>
        </p:spPr>
      </p:pic>
      <p:pic>
        <p:nvPicPr>
          <p:cNvPr id="12" name="Audio Recording Oct 3, 2023 at 12:57:39 PM">
            <a:hlinkClick r:id="" action="ppaction://media"/>
            <a:extLst>
              <a:ext uri="{FF2B5EF4-FFF2-40B4-BE49-F238E27FC236}">
                <a16:creationId xmlns:a16="http://schemas.microsoft.com/office/drawing/2014/main" id="{FF541733-3352-7E14-70CB-F4471EA27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32305" y="4921296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5ABBC-BEBD-FA04-26E2-75B8EBAB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503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zh-TW" altLang="en-US" b="1" dirty="0">
                <a:latin typeface="宋体" panose="02010600030101010101" pitchFamily="2" charset="-122"/>
              </a:rPr>
              <a:t>家興和家奇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8667" y="5440908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Jiaxing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and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Jiaqi</a:t>
            </a:r>
            <a:r>
              <a:rPr lang="en-US" altLang="zh-CN" sz="2800" dirty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862" y="1277831"/>
            <a:ext cx="1905000" cy="1905000"/>
          </a:xfrm>
          <a:prstGeom prst="rect">
            <a:avLst/>
          </a:prstGeom>
        </p:spPr>
      </p:pic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DC4133E6-37DE-47F0-7A0E-4380FA323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162" y="1277831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A7A6FF-9B66-508D-30C4-BF2DC263B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462" y="1196896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E0993A-CF9A-86C7-5491-FA6484353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862" y="3318902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55BADC-167F-0182-86BF-DD7C6B285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462" y="3318902"/>
            <a:ext cx="1905000" cy="1905000"/>
          </a:xfrm>
          <a:prstGeom prst="rect">
            <a:avLst/>
          </a:prstGeom>
        </p:spPr>
      </p:pic>
      <p:pic>
        <p:nvPicPr>
          <p:cNvPr id="14" name="Audio Recording Oct 2, 2023 at 1:52:28 PM">
            <a:hlinkClick r:id="" action="ppaction://media"/>
            <a:extLst>
              <a:ext uri="{FF2B5EF4-FFF2-40B4-BE49-F238E27FC236}">
                <a16:creationId xmlns:a16="http://schemas.microsoft.com/office/drawing/2014/main" id="{C11C8913-8FAA-ABCD-2291-8488FB563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3334" y="5296118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F5748-E2A4-C7E8-350A-1B212C47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2678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因爲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BCD91-E817-A4C4-739D-BF2FD31372AE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because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1C15-233C-E11C-3A48-36C4B57EF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EB952A-9F90-3A0C-77D9-B4283B0B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331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37 PM">
            <a:hlinkClick r:id="" action="ppaction://media"/>
            <a:extLst>
              <a:ext uri="{FF2B5EF4-FFF2-40B4-BE49-F238E27FC236}">
                <a16:creationId xmlns:a16="http://schemas.microsoft.com/office/drawing/2014/main" id="{8335E1EC-8C9A-1E75-52B6-AC6AD86B5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3747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897A9-E6A0-2B22-A40F-60CD2AC5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119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不會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6851494" y="4925961"/>
            <a:ext cx="434990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know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how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sth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5E40F-9B4E-B4DA-79C8-B478727C8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447" y="2625646"/>
            <a:ext cx="1905000" cy="1905000"/>
          </a:xfrm>
          <a:prstGeom prst="rect">
            <a:avLst/>
          </a:prstGeom>
        </p:spPr>
      </p:pic>
      <p:pic>
        <p:nvPicPr>
          <p:cNvPr id="13" name="Audio Recording Oct 2, 2023 at 1:52:45 PM">
            <a:hlinkClick r:id="" action="ppaction://media"/>
            <a:extLst>
              <a:ext uri="{FF2B5EF4-FFF2-40B4-BE49-F238E27FC236}">
                <a16:creationId xmlns:a16="http://schemas.microsoft.com/office/drawing/2014/main" id="{9A87ACC8-0939-C56A-D623-F271C02C5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042781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A5FF89-C111-12F6-A785-AD2BCE514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494" y="2625646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972F7-760B-8DE7-C0B0-C9337FA9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798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説</a:t>
            </a:r>
            <a:r>
              <a:rPr lang="en-US" altLang="zh-TW" dirty="0"/>
              <a:t>/</a:t>
            </a:r>
            <a:r>
              <a:rPr lang="zh-TW" altLang="en-US" dirty="0"/>
              <a:t>說</a:t>
            </a:r>
            <a:r>
              <a:rPr lang="en-US" dirty="0" err="1"/>
              <a:t>中文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1892" y="2476500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279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Speak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5C287-6BCE-5397-80EA-FFA62AA67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400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Oct 2, 2023 at 1:52:52 PM">
            <a:hlinkClick r:id="" action="ppaction://media"/>
            <a:extLst>
              <a:ext uri="{FF2B5EF4-FFF2-40B4-BE49-F238E27FC236}">
                <a16:creationId xmlns:a16="http://schemas.microsoft.com/office/drawing/2014/main" id="{2904F923-3FCD-E645-3837-ED82410BB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0507" y="50427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DCA97-AE4F-B9FD-BF2F-99814A83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25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所以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therefore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F127D0-2AF1-0042-63B5-1DB03770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C4559-EA90-29A0-AE0D-196E474B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429" y="2442454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2:59 PM">
            <a:hlinkClick r:id="" action="ppaction://media"/>
            <a:extLst>
              <a:ext uri="{FF2B5EF4-FFF2-40B4-BE49-F238E27FC236}">
                <a16:creationId xmlns:a16="http://schemas.microsoft.com/office/drawing/2014/main" id="{9A9FDC81-E5D9-81A7-C9EA-2FF9D1774B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7593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EE5D2-C144-D898-CAD1-A5511E2C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587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學中文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1892" y="2476500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279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Speak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D1DB1-64DE-BF63-8E3D-727909D81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99" y="2476500"/>
            <a:ext cx="1905000" cy="1905000"/>
          </a:xfrm>
          <a:prstGeom prst="rect">
            <a:avLst/>
          </a:prstGeom>
        </p:spPr>
      </p:pic>
      <p:pic>
        <p:nvPicPr>
          <p:cNvPr id="8" name="Audio Recording Oct 2, 2023 at 1:53:07 PM">
            <a:hlinkClick r:id="" action="ppaction://media"/>
            <a:extLst>
              <a:ext uri="{FF2B5EF4-FFF2-40B4-BE49-F238E27FC236}">
                <a16:creationId xmlns:a16="http://schemas.microsoft.com/office/drawing/2014/main" id="{954C73CE-C147-AA70-2596-DCF8C207F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451956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3B5F6-1B8F-9DE9-A73C-9DD1DDEC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452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BCF3-7F09-97B3-4B4E-2A9AC89C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可是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D140EC-2F8B-9F83-04D9-88304380F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941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9C712-78A9-35D7-3302-95DDE10AFA67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BEA7FA-A278-226B-2651-7A81D2FAA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775" y="2625646"/>
            <a:ext cx="1905000" cy="1905000"/>
          </a:xfrm>
          <a:prstGeom prst="rect">
            <a:avLst/>
          </a:prstGeom>
        </p:spPr>
      </p:pic>
      <p:pic>
        <p:nvPicPr>
          <p:cNvPr id="11" name="Audio Recording Oct 3, 2023 at 1:11:54 PM">
            <a:hlinkClick r:id="" action="ppaction://media"/>
            <a:extLst>
              <a:ext uri="{FF2B5EF4-FFF2-40B4-BE49-F238E27FC236}">
                <a16:creationId xmlns:a16="http://schemas.microsoft.com/office/drawing/2014/main" id="{40961332-46C9-03F0-81E4-C73BFA38B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7775" y="5351210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075A6-9D74-6994-3E06-16E32F6B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3496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上課第一天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750008" y="5668554"/>
            <a:ext cx="486310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Today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first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day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of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class.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7BAE755-6F1A-9427-9EF4-DDF20CA3F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936" y="3712348"/>
            <a:ext cx="1591455" cy="159145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5F79CCE-F9A5-3519-2248-2041BEB56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514" y="1581559"/>
            <a:ext cx="1591453" cy="1591453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13281EE-074A-A438-E5F1-3B8FA78B3D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554" y="3714896"/>
            <a:ext cx="1591454" cy="1591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FBA98C-DC48-23DB-871F-EADF63E8E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737" y="3712348"/>
            <a:ext cx="1407913" cy="1640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7737C6-9C83-23F0-982B-050467089E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3738" y="1581560"/>
            <a:ext cx="1407913" cy="1591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B4C298-DA71-76BD-4D78-983AF9EC8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1935" y="1554197"/>
            <a:ext cx="1591456" cy="1591456"/>
          </a:xfrm>
          <a:prstGeom prst="rect">
            <a:avLst/>
          </a:prstGeom>
        </p:spPr>
      </p:pic>
      <p:pic>
        <p:nvPicPr>
          <p:cNvPr id="17" name="Audio Recording Oct 2, 2023 at 1:45:26 PM">
            <a:hlinkClick r:id="" action="ppaction://media"/>
            <a:extLst>
              <a:ext uri="{FF2B5EF4-FFF2-40B4-BE49-F238E27FC236}">
                <a16:creationId xmlns:a16="http://schemas.microsoft.com/office/drawing/2014/main" id="{63BD7A94-CE03-07ED-614F-EC3EF1F9A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24114" y="5441834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D87F-E632-3D02-E923-A8A2C76A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451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42C06-87F2-2D04-62C2-E9FA46830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中國人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6E017-3311-F228-02DB-2C58A5C1B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7610" y="2752003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7057D-232A-685E-C089-B6DE2133D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610" y="2752003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42ED6-6C2D-0D6C-C5E4-3C16FCF70978}"/>
              </a:ext>
            </a:extLst>
          </p:cNvPr>
          <p:cNvSpPr txBox="1"/>
          <p:nvPr/>
        </p:nvSpPr>
        <p:spPr>
          <a:xfrm>
            <a:off x="6851493" y="4925961"/>
            <a:ext cx="398857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39F8C-BE05-0747-D1E8-AE0B2C937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610" y="2752003"/>
            <a:ext cx="1905000" cy="1905000"/>
          </a:xfrm>
          <a:prstGeom prst="rect">
            <a:avLst/>
          </a:prstGeom>
        </p:spPr>
      </p:pic>
      <p:pic>
        <p:nvPicPr>
          <p:cNvPr id="7" name="Audio Recording Oct 2, 2023 at 1:53:22 PM">
            <a:hlinkClick r:id="" action="ppaction://media"/>
            <a:extLst>
              <a:ext uri="{FF2B5EF4-FFF2-40B4-BE49-F238E27FC236}">
                <a16:creationId xmlns:a16="http://schemas.microsoft.com/office/drawing/2014/main" id="{08E9C6F8-51F7-2B6C-39DF-635505BE5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9810" y="5667828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2645A-19AF-71E2-79F6-5472F590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94924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也學中文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86413" y="2476500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097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3" y="4925961"/>
            <a:ext cx="390903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learn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D1DB1-64DE-BF63-8E3D-727909D81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339" y="2520043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BECCD-C71D-1FC7-F1A7-A8D4C2BCF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011" y="2520043"/>
            <a:ext cx="1905000" cy="1905000"/>
          </a:xfrm>
          <a:prstGeom prst="rect">
            <a:avLst/>
          </a:prstGeom>
        </p:spPr>
      </p:pic>
      <p:pic>
        <p:nvPicPr>
          <p:cNvPr id="8" name="Audio Recording Oct 2, 2023 at 1:53:29 PM">
            <a:hlinkClick r:id="" action="ppaction://media"/>
            <a:extLst>
              <a:ext uri="{FF2B5EF4-FFF2-40B4-BE49-F238E27FC236}">
                <a16:creationId xmlns:a16="http://schemas.microsoft.com/office/drawing/2014/main" id="{C4BC568F-F711-0787-26A0-6B1FD278E9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40508" y="4781171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5C55B2-B20C-360E-4607-F93AC6FD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0726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7" y="2349925"/>
            <a:ext cx="3767124" cy="2456442"/>
          </a:xfrm>
        </p:spPr>
        <p:txBody>
          <a:bodyPr/>
          <a:lstStyle/>
          <a:p>
            <a:r>
              <a:rPr lang="en-US" dirty="0" err="1"/>
              <a:t>家興覺得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851493" y="4925961"/>
            <a:ext cx="43172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Jiaxing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feels</a:t>
            </a:r>
            <a:r>
              <a:rPr lang="en-US" altLang="zh-CN" sz="2800" dirty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678D8-4DBE-9A46-5B11-338A9FFB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96" y="2590800"/>
            <a:ext cx="1905000" cy="1905000"/>
          </a:xfrm>
          <a:prstGeom prst="rect">
            <a:avLst/>
          </a:prstGeom>
        </p:spPr>
      </p:pic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6425D368-09D1-F576-BD64-2D5D7988D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896" y="259080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B2BA43-A5DF-D554-89C0-8D96EEDD0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896" y="259080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309BE8-23C8-A838-7D31-D9757316E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5138" y="2590800"/>
            <a:ext cx="1905000" cy="1905000"/>
          </a:xfrm>
          <a:prstGeom prst="rect">
            <a:avLst/>
          </a:prstGeom>
        </p:spPr>
      </p:pic>
      <p:pic>
        <p:nvPicPr>
          <p:cNvPr id="14" name="Audio Recording Oct 2, 2023 at 1:53:38 PM">
            <a:hlinkClick r:id="" action="ppaction://media"/>
            <a:extLst>
              <a:ext uri="{FF2B5EF4-FFF2-40B4-BE49-F238E27FC236}">
                <a16:creationId xmlns:a16="http://schemas.microsoft.com/office/drawing/2014/main" id="{61ABE43F-9D6D-40A1-09D6-9AA05BE96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3200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CCAF0-D637-D6DD-B13E-50B00E1D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04266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594-F092-19AD-F438-95C47855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太奇怪了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17AF1-61EF-3E41-DD00-A3DC9B1043A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strange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12C8B-7510-0E0D-BCC9-EDC9C34EC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296" y="2625646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86B48F-27E0-44B1-15F9-3568538C0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8379" y="2625646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3:51 PM">
            <a:hlinkClick r:id="" action="ppaction://media"/>
            <a:extLst>
              <a:ext uri="{FF2B5EF4-FFF2-40B4-BE49-F238E27FC236}">
                <a16:creationId xmlns:a16="http://schemas.microsoft.com/office/drawing/2014/main" id="{95C28431-E4FB-D76C-4499-827BA936F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4609" y="4708396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C8657-2E95-0A73-103E-93BACC48F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296" y="2625646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1FD029-6433-331A-F2B0-AE1744AF3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6168" y="2625646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865CE-8F2B-C5EB-D7E0-FEA3A4F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4544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D882-BBB8-B2F5-7C29-A75BB9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請問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99688-36EF-99B5-383E-C7558F74E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11415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D9CEA-3F8C-DE75-5175-EDBC9412A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2" y="2625646"/>
            <a:ext cx="1905000" cy="1905000"/>
          </a:xfrm>
          <a:prstGeom prst="rect">
            <a:avLst/>
          </a:prstGeom>
        </p:spPr>
      </p:pic>
      <p:pic>
        <p:nvPicPr>
          <p:cNvPr id="8" name="Audio Recording Sep 12, 2023 at 8:05:54 PM">
            <a:hlinkClick r:id="" action="ppaction://media"/>
            <a:extLst>
              <a:ext uri="{FF2B5EF4-FFF2-40B4-BE49-F238E27FC236}">
                <a16:creationId xmlns:a16="http://schemas.microsoft.com/office/drawing/2014/main" id="{916AECD6-4596-73FD-D456-14B497CB5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211618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BFE3A-F57A-FC10-0B9B-55EE3D67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3030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D882-BBB8-B2F5-7C29-A75BB9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喜歡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99688-36EF-99B5-383E-C7558F74E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11415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D9CEA-3F8C-DE75-5175-EDBC9412A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2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May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I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ask</a:t>
            </a:r>
            <a:r>
              <a:rPr lang="zh-CN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Oct 3, 2023 at 1:06:29 PM">
            <a:hlinkClick r:id="" action="ppaction://media"/>
            <a:extLst>
              <a:ext uri="{FF2B5EF4-FFF2-40B4-BE49-F238E27FC236}">
                <a16:creationId xmlns:a16="http://schemas.microsoft.com/office/drawing/2014/main" id="{DC1E68AF-503F-B104-E52A-F4DC1D8E3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0507" y="463638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566CA-2267-5BD1-98BD-27D29595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03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5B54-6644-58B1-5DC5-07ADC23D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您貴姓</a:t>
            </a:r>
            <a:r>
              <a:rPr lang="zh-TW" altLang="en-US" dirty="0"/>
              <a:t>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EFEFB-D80C-55DA-B421-7FD055E94E4C}"/>
              </a:ext>
            </a:extLst>
          </p:cNvPr>
          <p:cNvSpPr txBox="1"/>
          <p:nvPr/>
        </p:nvSpPr>
        <p:spPr>
          <a:xfrm>
            <a:off x="5496222" y="4806367"/>
            <a:ext cx="5340506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Your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>
                <a:solidFill>
                  <a:schemeClr val="bg1"/>
                </a:solidFill>
              </a:rPr>
              <a:t>respective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form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of</a:t>
            </a:r>
            <a:r>
              <a:rPr lang="zh-TW" altLang="en-US" sz="2800" dirty="0">
                <a:solidFill>
                  <a:schemeClr val="bg1"/>
                </a:solidFill>
              </a:rPr>
              <a:t> 你）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Honorable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surname</a:t>
            </a:r>
            <a:r>
              <a:rPr lang="zh-TW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5BBDBE-E36D-363D-F2E3-CB647AAA7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EC12F2-C4A1-30FE-DB02-C0B3C5A77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457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4:05 PM">
            <a:hlinkClick r:id="" action="ppaction://media"/>
            <a:extLst>
              <a:ext uri="{FF2B5EF4-FFF2-40B4-BE49-F238E27FC236}">
                <a16:creationId xmlns:a16="http://schemas.microsoft.com/office/drawing/2014/main" id="{7A88613B-67CA-E104-1EB5-221782B8E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2602" y="4947674"/>
            <a:ext cx="812800" cy="812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478272-5210-077C-EA29-12E0A6E2A0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299" y="2476500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A0555-149D-5A5D-F81D-B038ACDF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628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您是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You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are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4B3EF-207C-714F-45E3-9D68CA495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7" name="Audio Recording Oct 2, 2023 at 1:54:13 PM">
            <a:hlinkClick r:id="" action="ppaction://media"/>
            <a:extLst>
              <a:ext uri="{FF2B5EF4-FFF2-40B4-BE49-F238E27FC236}">
                <a16:creationId xmlns:a16="http://schemas.microsoft.com/office/drawing/2014/main" id="{A6D82DE2-E762-BA5B-8D55-DBFE7F1C7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554738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203B0-3D78-A23F-E20A-0DA9D50D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608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99BA-FA6A-BE80-C2B3-E2503817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哪國人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285FE-23B8-6D86-6B8F-09B37604E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58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7994-3B0B-B9B7-3E73-7F841C02568C}"/>
              </a:ext>
            </a:extLst>
          </p:cNvPr>
          <p:cNvSpPr txBox="1"/>
          <p:nvPr/>
        </p:nvSpPr>
        <p:spPr>
          <a:xfrm>
            <a:off x="6851493" y="4925961"/>
            <a:ext cx="40886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Which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Country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people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7A158-ADC0-3FD2-5F02-9C489B947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458" y="2625646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C048D6-5916-A7FB-7419-7B48CA2C5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987" y="2625646"/>
            <a:ext cx="1905000" cy="1905000"/>
          </a:xfrm>
          <a:prstGeom prst="rect">
            <a:avLst/>
          </a:prstGeom>
        </p:spPr>
      </p:pic>
      <p:pic>
        <p:nvPicPr>
          <p:cNvPr id="10" name="Audio Recording Oct 2, 2023 at 1:54:22 PM">
            <a:hlinkClick r:id="" action="ppaction://media"/>
            <a:extLst>
              <a:ext uri="{FF2B5EF4-FFF2-40B4-BE49-F238E27FC236}">
                <a16:creationId xmlns:a16="http://schemas.microsoft.com/office/drawing/2014/main" id="{87417850-D6CE-74D1-D2DA-443CE0EDC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2734" y="4741053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3F748-5BA5-33A6-A532-31E19C6A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682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6CE8-A5A7-43A4-681D-D59F4B77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想要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A374E-2880-4703-9DE9-A2CE34E0D3FE}"/>
              </a:ext>
            </a:extLst>
          </p:cNvPr>
          <p:cNvSpPr txBox="1"/>
          <p:nvPr/>
        </p:nvSpPr>
        <p:spPr>
          <a:xfrm>
            <a:off x="6851494" y="4925961"/>
            <a:ext cx="3892706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Want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have</a:t>
            </a:r>
            <a:r>
              <a:rPr lang="zh-TW" altLang="en-US" sz="2800" dirty="0">
                <a:solidFill>
                  <a:schemeClr val="bg1"/>
                </a:solidFill>
              </a:rPr>
              <a:t> （</a:t>
            </a:r>
            <a:r>
              <a:rPr lang="en-US" altLang="zh-TW" sz="2800" dirty="0" err="1">
                <a:solidFill>
                  <a:schemeClr val="bg1"/>
                </a:solidFill>
              </a:rPr>
              <a:t>sth</a:t>
            </a:r>
            <a:r>
              <a:rPr lang="en-US" altLang="zh-TW" sz="2800" dirty="0">
                <a:solidFill>
                  <a:schemeClr val="bg1"/>
                </a:solidFill>
              </a:rPr>
              <a:t>.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r>
              <a:rPr lang="en-US" altLang="zh-TW" sz="2800" dirty="0">
                <a:solidFill>
                  <a:schemeClr val="bg1"/>
                </a:solidFill>
              </a:rPr>
              <a:t>/would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like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have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B1C765-B9E8-D372-B219-3D7839AA6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E36F2-B394-88A7-1399-B73B955BA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347" y="2476500"/>
            <a:ext cx="1905000" cy="1905000"/>
          </a:xfrm>
          <a:prstGeom prst="rect">
            <a:avLst/>
          </a:prstGeom>
        </p:spPr>
      </p:pic>
      <p:pic>
        <p:nvPicPr>
          <p:cNvPr id="15" name="Audio Recording Oct 2, 2023 at 1:54:31 PM">
            <a:hlinkClick r:id="" action="ppaction://media"/>
            <a:extLst>
              <a:ext uri="{FF2B5EF4-FFF2-40B4-BE49-F238E27FC236}">
                <a16:creationId xmlns:a16="http://schemas.microsoft.com/office/drawing/2014/main" id="{FDF9DB30-8DC4-EB68-AD5B-873E25E00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87168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422B8-6569-B08F-5AF4-140D1615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9925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很興奮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7048500" y="495115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excited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69D448-D947-8BDE-432A-14804B13B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92169" y="2476500"/>
            <a:ext cx="1905000" cy="19050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2A3F97-17CB-D520-5574-11E922072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740" y="2476500"/>
            <a:ext cx="1905000" cy="1905000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9A7560B1-A94F-8304-2100-CFE343F6F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6" name="Audio Recording Oct 2, 2023 at 1:45:51 PM">
            <a:hlinkClick r:id="" action="ppaction://media"/>
            <a:extLst>
              <a:ext uri="{FF2B5EF4-FFF2-40B4-BE49-F238E27FC236}">
                <a16:creationId xmlns:a16="http://schemas.microsoft.com/office/drawing/2014/main" id="{E7131AA6-B967-72D1-B4F8-0A929CD0D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454475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43E7B-D535-34AC-2A4A-FCDA4F52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152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一樣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C4477-69B9-1AA7-2FE0-B573F78EA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98097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9661A9-AC46-D29C-6F1D-9A239F8D6A55}"/>
              </a:ext>
            </a:extLst>
          </p:cNvPr>
          <p:cNvSpPr txBox="1"/>
          <p:nvPr/>
        </p:nvSpPr>
        <p:spPr>
          <a:xfrm>
            <a:off x="6847231" y="5214109"/>
            <a:ext cx="44162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same</a:t>
            </a:r>
            <a:r>
              <a:rPr lang="zh-TW" altLang="en-US" sz="2800" dirty="0">
                <a:solidFill>
                  <a:schemeClr val="bg1"/>
                </a:solidFill>
              </a:rPr>
              <a:t> 的</a:t>
            </a:r>
            <a:r>
              <a:rPr lang="en-US" altLang="zh-TW" sz="2800" dirty="0">
                <a:solidFill>
                  <a:schemeClr val="bg1"/>
                </a:solidFill>
              </a:rPr>
              <a:t>+</a:t>
            </a:r>
            <a:r>
              <a:rPr lang="zh-TW" altLang="en-US" sz="2800" dirty="0">
                <a:solidFill>
                  <a:schemeClr val="bg1"/>
                </a:solidFill>
              </a:rPr>
              <a:t>（</a:t>
            </a:r>
            <a:r>
              <a:rPr lang="en-US" altLang="zh-TW" sz="2800" dirty="0">
                <a:solidFill>
                  <a:schemeClr val="bg1"/>
                </a:solidFill>
              </a:rPr>
              <a:t>Noun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12DFA3-3E40-3AB6-709F-C8EB0546F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368" y="979539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EA1C22-AC11-46B2-E15E-C614A9963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236" y="979540"/>
            <a:ext cx="1700489" cy="19049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22803-AC03-7D9A-06C9-70213131E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019529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AF6E58-1C0F-FD95-F5D0-7B4A81D6A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3019529"/>
            <a:ext cx="1905000" cy="1905000"/>
          </a:xfrm>
          <a:prstGeom prst="rect">
            <a:avLst/>
          </a:prstGeom>
        </p:spPr>
      </p:pic>
      <p:pic>
        <p:nvPicPr>
          <p:cNvPr id="7" name="Audio Recording Oct 3, 2023 at 1:10:00 PM">
            <a:hlinkClick r:id="" action="ppaction://media"/>
            <a:extLst>
              <a:ext uri="{FF2B5EF4-FFF2-40B4-BE49-F238E27FC236}">
                <a16:creationId xmlns:a16="http://schemas.microsoft.com/office/drawing/2014/main" id="{0A2A91AF-9B5B-1C42-9109-AF476ACD1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14847" y="4924529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147DE-32C5-B1A3-9ECE-E213840D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604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F450-35FF-10F0-0880-71C8EDD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家人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DB342-BA31-48C4-E033-3262D879F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668" y="238623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EFAA11-EA99-2D2F-38FE-9456F2C5B1E7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family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DB857-9914-F630-EB45-1AFDB814D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74912"/>
            <a:ext cx="1905000" cy="1905000"/>
          </a:xfrm>
          <a:prstGeom prst="rect">
            <a:avLst/>
          </a:prstGeom>
        </p:spPr>
      </p:pic>
      <p:pic>
        <p:nvPicPr>
          <p:cNvPr id="11" name="Audio Recording Oct 2, 2023 at 1:55:53 PM">
            <a:hlinkClick r:id="" action="ppaction://media"/>
            <a:extLst>
              <a:ext uri="{FF2B5EF4-FFF2-40B4-BE49-F238E27FC236}">
                <a16:creationId xmlns:a16="http://schemas.microsoft.com/office/drawing/2014/main" id="{CBD39FF4-AF31-94D9-67EC-143A165AB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0507" y="492596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C0CDA-EEB1-83C4-FD5D-4F38FD84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386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061A-11DE-4359-0D14-ADDB3BFE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哥哥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03B89-95A7-9603-833D-5D2E44956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DD2034-4AE4-0DB2-5621-D47D3617B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785" y="2476500"/>
            <a:ext cx="1905000" cy="190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5A08F7-7F41-4CE2-0015-BBD96BB4A081}"/>
              </a:ext>
            </a:extLst>
          </p:cNvPr>
          <p:cNvSpPr txBox="1"/>
          <p:nvPr/>
        </p:nvSpPr>
        <p:spPr>
          <a:xfrm>
            <a:off x="6851493" y="492596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Older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Audio Recording Oct 2, 2023 at 1:56:00 PM">
            <a:hlinkClick r:id="" action="ppaction://media"/>
            <a:extLst>
              <a:ext uri="{FF2B5EF4-FFF2-40B4-BE49-F238E27FC236}">
                <a16:creationId xmlns:a16="http://schemas.microsoft.com/office/drawing/2014/main" id="{11E422D0-5E14-A250-E190-86A1A262C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7397" y="4773710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DEF73-673A-6B95-D52B-B0B4300D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405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061A-11DE-4359-0D14-ADDB3BFE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弟弟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A08F7-7F41-4CE2-0015-BBD96BB4A081}"/>
              </a:ext>
            </a:extLst>
          </p:cNvPr>
          <p:cNvSpPr txBox="1"/>
          <p:nvPr/>
        </p:nvSpPr>
        <p:spPr>
          <a:xfrm>
            <a:off x="6851493" y="492596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younger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brother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1E121-44E5-E5F7-F915-7024BF327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0DA45-6D46-0EDC-8801-B4B8FC537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158" y="2476500"/>
            <a:ext cx="1905000" cy="1905000"/>
          </a:xfrm>
          <a:prstGeom prst="rect">
            <a:avLst/>
          </a:prstGeom>
        </p:spPr>
      </p:pic>
      <p:pic>
        <p:nvPicPr>
          <p:cNvPr id="10" name="Audio Recording Oct 2, 2023 at 1:56:07 PM">
            <a:hlinkClick r:id="" action="ppaction://media"/>
            <a:extLst>
              <a:ext uri="{FF2B5EF4-FFF2-40B4-BE49-F238E27FC236}">
                <a16:creationId xmlns:a16="http://schemas.microsoft.com/office/drawing/2014/main" id="{BB3C3EA9-9955-8A29-F3BC-BB1E6F6A9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0" y="4806367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693A0-E154-F3DB-B9D0-F5A49D8E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348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en-US" dirty="0" err="1"/>
              <a:t>華裔美國人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573F2-46DA-49FE-05B4-52738B4F1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49900" y="3017707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229" y="3017707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292294" y="5350504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American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student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13DFA-4E45-FE7F-E0DD-157192569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558" y="3017707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D1F66-2D58-481A-515E-EAF3A3241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294" y="898809"/>
            <a:ext cx="190500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D7E150-58C1-EC18-FA4C-4FA2B79AB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2058" y="799448"/>
            <a:ext cx="1905000" cy="1905000"/>
          </a:xfrm>
          <a:prstGeom prst="rect">
            <a:avLst/>
          </a:prstGeom>
        </p:spPr>
      </p:pic>
      <p:pic>
        <p:nvPicPr>
          <p:cNvPr id="14" name="Audio Recording Oct 2, 2023 at 1:56:18 PM">
            <a:hlinkClick r:id="" action="ppaction://media"/>
            <a:extLst>
              <a:ext uri="{FF2B5EF4-FFF2-40B4-BE49-F238E27FC236}">
                <a16:creationId xmlns:a16="http://schemas.microsoft.com/office/drawing/2014/main" id="{1AF0A06A-775B-F73D-F58B-39AF3CC48F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86907" y="5205714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F0B91-ED72-24C7-DBC3-990B2BBC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912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他的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6862618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C982B82-6DFA-2016-7B23-BACD9A4F9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625646"/>
            <a:ext cx="1905000" cy="1905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0B9D57-1915-FC3F-F552-FE495B68D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0" y="2625645"/>
            <a:ext cx="1905000" cy="1904999"/>
          </a:xfrm>
          <a:prstGeom prst="rect">
            <a:avLst/>
          </a:prstGeom>
        </p:spPr>
      </p:pic>
      <p:pic>
        <p:nvPicPr>
          <p:cNvPr id="11" name="Audio Recording Oct 2, 2023 at 1:46:04 PM">
            <a:hlinkClick r:id="" action="ppaction://media"/>
            <a:extLst>
              <a:ext uri="{FF2B5EF4-FFF2-40B4-BE49-F238E27FC236}">
                <a16:creationId xmlns:a16="http://schemas.microsoft.com/office/drawing/2014/main" id="{983710E5-A406-6130-4309-0C83C40F3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2797" y="480636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338CB-CE77-F470-BA1D-987683D7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307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中文老師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92505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505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851494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teacher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EF36A-6C8E-78D1-CEFC-D20B7C04E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505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06879-D622-9480-9DEB-EE5093D06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7505" y="2625646"/>
            <a:ext cx="1905000" cy="1905000"/>
          </a:xfrm>
          <a:prstGeom prst="rect">
            <a:avLst/>
          </a:prstGeom>
        </p:spPr>
      </p:pic>
      <p:pic>
        <p:nvPicPr>
          <p:cNvPr id="11" name="Audio Recording Oct 2, 2023 at 1:46:13 PM">
            <a:hlinkClick r:id="" action="ppaction://media"/>
            <a:extLst>
              <a:ext uri="{FF2B5EF4-FFF2-40B4-BE49-F238E27FC236}">
                <a16:creationId xmlns:a16="http://schemas.microsoft.com/office/drawing/2014/main" id="{C5636D4B-858E-070F-7520-172D24566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45005" y="47811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D53F3-6CC7-9C3E-6081-254C612E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280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很和氣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3500" y="2554967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6851494" y="4925961"/>
            <a:ext cx="3044674" cy="138499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very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nice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and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gentle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when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talking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D8391-F78F-2886-5609-A18DF9E43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369" y="2595334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9809F7-E280-A211-A29A-15C86BF59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675" y="2562677"/>
            <a:ext cx="1905000" cy="1905000"/>
          </a:xfrm>
          <a:prstGeom prst="rect">
            <a:avLst/>
          </a:prstGeom>
        </p:spPr>
      </p:pic>
      <p:pic>
        <p:nvPicPr>
          <p:cNvPr id="12" name="Audio Recording Oct 2, 2023 at 1:46:21 PM">
            <a:hlinkClick r:id="" action="ppaction://media"/>
            <a:extLst>
              <a:ext uri="{FF2B5EF4-FFF2-40B4-BE49-F238E27FC236}">
                <a16:creationId xmlns:a16="http://schemas.microsoft.com/office/drawing/2014/main" id="{3F8F8364-3BCC-8CCC-3DA9-399611F8F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1000" y="4958618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EE27-5D59-27F4-812F-4D201B3B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37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5B54-6644-58B1-5DC5-07ADC23D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也很漂亮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41FE2-6D3D-FDB1-5E37-129FA0DF8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55" y="2494967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EFEFB-D80C-55DA-B421-7FD055E94E4C}"/>
              </a:ext>
            </a:extLst>
          </p:cNvPr>
          <p:cNvSpPr txBox="1"/>
          <p:nvPr/>
        </p:nvSpPr>
        <p:spPr>
          <a:xfrm>
            <a:off x="6851493" y="4925961"/>
            <a:ext cx="37457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also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beautiful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14D4C55-D4F1-6B0A-397B-2614D537E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02400" y="2494967"/>
            <a:ext cx="1905000" cy="19050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C0FA2-0874-7B11-BA83-522D89113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2445" y="2494967"/>
            <a:ext cx="1719036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5DF650-9F9D-1FE2-3FE7-BE124E74E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1481" y="2476500"/>
            <a:ext cx="1905000" cy="1905000"/>
          </a:xfrm>
          <a:prstGeom prst="rect">
            <a:avLst/>
          </a:prstGeom>
        </p:spPr>
      </p:pic>
      <p:pic>
        <p:nvPicPr>
          <p:cNvPr id="16" name="Audio Recording Oct 2, 2023 at 1:46:57 PM">
            <a:hlinkClick r:id="" action="ppaction://media"/>
            <a:extLst>
              <a:ext uri="{FF2B5EF4-FFF2-40B4-BE49-F238E27FC236}">
                <a16:creationId xmlns:a16="http://schemas.microsoft.com/office/drawing/2014/main" id="{7BDAB100-D696-FAF7-8B76-0DDDD614B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2055" y="51875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CE450-C155-3533-838C-4144A8A0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841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6924</TotalTime>
  <Words>342</Words>
  <Application>Microsoft Macintosh PowerPoint</Application>
  <PresentationFormat>Widescreen</PresentationFormat>
  <Paragraphs>162</Paragraphs>
  <Slides>54</Slides>
  <Notes>0</Notes>
  <HiddenSlides>0</HiddenSlides>
  <MMClips>55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宋体</vt:lpstr>
      <vt:lpstr>Calibri</vt:lpstr>
      <vt:lpstr>Calibri Light</vt:lpstr>
      <vt:lpstr>Rockwell</vt:lpstr>
      <vt:lpstr>Wingdings</vt:lpstr>
      <vt:lpstr>Atlas</vt:lpstr>
      <vt:lpstr>第二課</vt:lpstr>
      <vt:lpstr>上課第一天</vt:lpstr>
      <vt:lpstr>今天是</vt:lpstr>
      <vt:lpstr>上課第一天</vt:lpstr>
      <vt:lpstr>很興奮</vt:lpstr>
      <vt:lpstr>他的</vt:lpstr>
      <vt:lpstr>中文老師</vt:lpstr>
      <vt:lpstr>很和氣</vt:lpstr>
      <vt:lpstr>也很漂亮</vt:lpstr>
      <vt:lpstr>中文班的</vt:lpstr>
      <vt:lpstr>同學很多</vt:lpstr>
      <vt:lpstr>有</vt:lpstr>
      <vt:lpstr>美國人</vt:lpstr>
      <vt:lpstr>法國人</vt:lpstr>
      <vt:lpstr>意大利人</vt:lpstr>
      <vt:lpstr>英國人</vt:lpstr>
      <vt:lpstr>德國人</vt:lpstr>
      <vt:lpstr>韓國人</vt:lpstr>
      <vt:lpstr>日本人</vt:lpstr>
      <vt:lpstr>加拿大人</vt:lpstr>
      <vt:lpstr>土耳其人</vt:lpstr>
      <vt:lpstr>澳大利亞人</vt:lpstr>
      <vt:lpstr>還有</vt:lpstr>
      <vt:lpstr>中國人</vt:lpstr>
      <vt:lpstr>那個</vt:lpstr>
      <vt:lpstr>英國人</vt:lpstr>
      <vt:lpstr>就是 Alex</vt:lpstr>
      <vt:lpstr>大家</vt:lpstr>
      <vt:lpstr>都有</vt:lpstr>
      <vt:lpstr>中文名字</vt:lpstr>
      <vt:lpstr>Robert叫李家興</vt:lpstr>
      <vt:lpstr>Alex叫李家奇。</vt:lpstr>
      <vt:lpstr>家興和家奇</vt:lpstr>
      <vt:lpstr>因爲</vt:lpstr>
      <vt:lpstr>不會</vt:lpstr>
      <vt:lpstr>説/說中文</vt:lpstr>
      <vt:lpstr>所以</vt:lpstr>
      <vt:lpstr>學中文</vt:lpstr>
      <vt:lpstr>可是</vt:lpstr>
      <vt:lpstr>中國人</vt:lpstr>
      <vt:lpstr>也學中文</vt:lpstr>
      <vt:lpstr>家興覺得</vt:lpstr>
      <vt:lpstr>太奇怪了</vt:lpstr>
      <vt:lpstr>請問</vt:lpstr>
      <vt:lpstr>喜歡</vt:lpstr>
      <vt:lpstr>您貴姓？</vt:lpstr>
      <vt:lpstr>您是</vt:lpstr>
      <vt:lpstr>哪國人</vt:lpstr>
      <vt:lpstr>想要</vt:lpstr>
      <vt:lpstr>一樣</vt:lpstr>
      <vt:lpstr>家人</vt:lpstr>
      <vt:lpstr>哥哥</vt:lpstr>
      <vt:lpstr>弟弟</vt:lpstr>
      <vt:lpstr>華裔美國人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11</cp:revision>
  <dcterms:created xsi:type="dcterms:W3CDTF">2023-09-12T22:19:26Z</dcterms:created>
  <dcterms:modified xsi:type="dcterms:W3CDTF">2024-12-20T22:49:27Z</dcterms:modified>
</cp:coreProperties>
</file>