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33"/>
  </p:notesMasterIdLst>
  <p:sldIdLst>
    <p:sldId id="256" r:id="rId2"/>
    <p:sldId id="292" r:id="rId3"/>
    <p:sldId id="296" r:id="rId4"/>
    <p:sldId id="328" r:id="rId5"/>
    <p:sldId id="324" r:id="rId6"/>
    <p:sldId id="295" r:id="rId7"/>
    <p:sldId id="297" r:id="rId8"/>
    <p:sldId id="299" r:id="rId9"/>
    <p:sldId id="298" r:id="rId10"/>
    <p:sldId id="300" r:id="rId11"/>
    <p:sldId id="301" r:id="rId12"/>
    <p:sldId id="303" r:id="rId13"/>
    <p:sldId id="302" r:id="rId14"/>
    <p:sldId id="305" r:id="rId15"/>
    <p:sldId id="304" r:id="rId16"/>
    <p:sldId id="308" r:id="rId17"/>
    <p:sldId id="310" r:id="rId18"/>
    <p:sldId id="306" r:id="rId19"/>
    <p:sldId id="307" r:id="rId20"/>
    <p:sldId id="312" r:id="rId21"/>
    <p:sldId id="319" r:id="rId22"/>
    <p:sldId id="316" r:id="rId23"/>
    <p:sldId id="317" r:id="rId24"/>
    <p:sldId id="309" r:id="rId25"/>
    <p:sldId id="311" r:id="rId26"/>
    <p:sldId id="313" r:id="rId27"/>
    <p:sldId id="320" r:id="rId28"/>
    <p:sldId id="314" r:id="rId29"/>
    <p:sldId id="321" r:id="rId30"/>
    <p:sldId id="322" r:id="rId31"/>
    <p:sldId id="323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44"/>
    <p:restoredTop sz="96143"/>
  </p:normalViewPr>
  <p:slideViewPr>
    <p:cSldViewPr snapToGrid="0">
      <p:cViewPr varScale="1">
        <p:scale>
          <a:sx n="110" d="100"/>
          <a:sy n="110" d="100"/>
        </p:scale>
        <p:origin x="200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95323-47A2-EA41-B162-BA9D1C0B7C9D}" type="datetimeFigureOut">
              <a:rPr lang="en-US" smtClean="0"/>
              <a:t>12/20/24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76E4A-A2C3-0D48-9394-A318A74DA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45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08C2364C-A9B1-984A-AE58-7D987A0222D1}" type="datetime1">
              <a:rPr lang="en-US" smtClean="0"/>
              <a:t>12/20/24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2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05461-7E97-5149-9514-936974EC550B}" type="datetime1">
              <a:rPr lang="en-US" smtClean="0"/>
              <a:t>12/20/24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6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7C68E61-7A28-524A-B2E1-B647C6B0500F}" type="datetime1">
              <a:rPr lang="en-US" smtClean="0"/>
              <a:t>12/20/24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6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4408-B754-C24C-9814-526998AD2EB1}" type="datetime1">
              <a:rPr lang="en-US" smtClean="0"/>
              <a:t>12/20/24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60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C387AD4-8A1D-6F49-8C4E-DBD432988996}" type="datetime1">
              <a:rPr lang="en-US" smtClean="0"/>
              <a:t>12/20/24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1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FC3D13D-E3F4-F641-A482-225A45B29E4C}" type="datetime1">
              <a:rPr lang="en-US" smtClean="0"/>
              <a:t>12/20/24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6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F67B73B4-3022-9D4D-9068-4770A9BC2483}" type="datetime1">
              <a:rPr lang="en-US" smtClean="0"/>
              <a:t>12/20/24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8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ADBCF-5F13-8241-A96A-4D955DDE2EBE}" type="datetime1">
              <a:rPr lang="en-US" smtClean="0"/>
              <a:t>12/20/24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2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9383A81-FB36-4B4B-87F0-0489EDF634DC}" type="datetime1">
              <a:rPr lang="en-US" smtClean="0"/>
              <a:t>12/20/24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23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3DD0-E9F9-0E49-816A-6EB2DFB9D98E}" type="datetime1">
              <a:rPr lang="en-US" smtClean="0"/>
              <a:t>12/20/24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1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86652F9-7E28-CF4E-A74E-9029CBA13E3F}" type="datetime1">
              <a:rPr lang="en-US" smtClean="0"/>
              <a:t>12/20/24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1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C855-BD99-8647-B474-A7D4FE202557}" type="datetime1">
              <a:rPr lang="en-US" smtClean="0"/>
              <a:t>12/20/24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6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gif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4.png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gif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4.png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4.png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6.gif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image" Target="../media/image33.gif"/><Relationship Id="rId9" Type="http://schemas.openxmlformats.org/officeDocument/2006/relationships/image" Target="../media/image37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9.gif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38.gif"/><Relationship Id="rId5" Type="http://schemas.openxmlformats.org/officeDocument/2006/relationships/image" Target="../media/image34.gif"/><Relationship Id="rId4" Type="http://schemas.openxmlformats.org/officeDocument/2006/relationships/image" Target="../media/image33.gif"/><Relationship Id="rId9" Type="http://schemas.openxmlformats.org/officeDocument/2006/relationships/image" Target="../media/image3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4.png"/><Relationship Id="rId5" Type="http://schemas.openxmlformats.org/officeDocument/2006/relationships/image" Target="../media/image40.gif"/><Relationship Id="rId4" Type="http://schemas.openxmlformats.org/officeDocument/2006/relationships/image" Target="../media/image3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4.png"/><Relationship Id="rId5" Type="http://schemas.openxmlformats.org/officeDocument/2006/relationships/image" Target="../media/image8.gif"/><Relationship Id="rId4" Type="http://schemas.openxmlformats.org/officeDocument/2006/relationships/image" Target="../media/image4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4.png"/><Relationship Id="rId5" Type="http://schemas.openxmlformats.org/officeDocument/2006/relationships/image" Target="../media/image42.gif"/><Relationship Id="rId4" Type="http://schemas.openxmlformats.org/officeDocument/2006/relationships/image" Target="../media/image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4.gif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4.png"/><Relationship Id="rId5" Type="http://schemas.openxmlformats.org/officeDocument/2006/relationships/image" Target="../media/image43.gif"/><Relationship Id="rId4" Type="http://schemas.openxmlformats.org/officeDocument/2006/relationships/image" Target="../media/image8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gif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4.png"/><Relationship Id="rId5" Type="http://schemas.openxmlformats.org/officeDocument/2006/relationships/image" Target="../media/image24.gif"/><Relationship Id="rId4" Type="http://schemas.openxmlformats.org/officeDocument/2006/relationships/image" Target="../media/image4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gif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4.png"/><Relationship Id="rId5" Type="http://schemas.openxmlformats.org/officeDocument/2006/relationships/image" Target="../media/image45.gif"/><Relationship Id="rId4" Type="http://schemas.openxmlformats.org/officeDocument/2006/relationships/image" Target="../media/image2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gif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4.png"/><Relationship Id="rId5" Type="http://schemas.openxmlformats.org/officeDocument/2006/relationships/image" Target="../media/image9.gif"/><Relationship Id="rId4" Type="http://schemas.openxmlformats.org/officeDocument/2006/relationships/image" Target="../media/image2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gif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image" Target="../media/image4.png"/><Relationship Id="rId5" Type="http://schemas.openxmlformats.org/officeDocument/2006/relationships/image" Target="../media/image9.gif"/><Relationship Id="rId4" Type="http://schemas.openxmlformats.org/officeDocument/2006/relationships/image" Target="../media/image2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gif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image" Target="../media/image4.png"/><Relationship Id="rId5" Type="http://schemas.openxmlformats.org/officeDocument/2006/relationships/image" Target="../media/image46.gif"/><Relationship Id="rId4" Type="http://schemas.openxmlformats.org/officeDocument/2006/relationships/image" Target="../media/image2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image" Target="../media/image4.png"/><Relationship Id="rId5" Type="http://schemas.openxmlformats.org/officeDocument/2006/relationships/image" Target="../media/image48.gif"/><Relationship Id="rId4" Type="http://schemas.openxmlformats.org/officeDocument/2006/relationships/image" Target="../media/image47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image" Target="../media/image4.png"/><Relationship Id="rId5" Type="http://schemas.openxmlformats.org/officeDocument/2006/relationships/image" Target="../media/image50.gif"/><Relationship Id="rId4" Type="http://schemas.openxmlformats.org/officeDocument/2006/relationships/image" Target="../media/image49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3.gif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6" Type="http://schemas.openxmlformats.org/officeDocument/2006/relationships/image" Target="../media/image46.gif"/><Relationship Id="rId5" Type="http://schemas.openxmlformats.org/officeDocument/2006/relationships/image" Target="../media/image52.gif"/><Relationship Id="rId10" Type="http://schemas.openxmlformats.org/officeDocument/2006/relationships/image" Target="../media/image54.gif"/><Relationship Id="rId4" Type="http://schemas.openxmlformats.org/officeDocument/2006/relationships/image" Target="../media/image51.gif"/><Relationship Id="rId9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3.gif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image" Target="../media/image9.gif"/><Relationship Id="rId5" Type="http://schemas.openxmlformats.org/officeDocument/2006/relationships/image" Target="../media/image52.gif"/><Relationship Id="rId10" Type="http://schemas.openxmlformats.org/officeDocument/2006/relationships/image" Target="../media/image54.gif"/><Relationship Id="rId4" Type="http://schemas.openxmlformats.org/officeDocument/2006/relationships/image" Target="../media/image51.gif"/><Relationship Id="rId9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6" Type="http://schemas.openxmlformats.org/officeDocument/2006/relationships/image" Target="../media/image56.gif"/><Relationship Id="rId5" Type="http://schemas.openxmlformats.org/officeDocument/2006/relationships/image" Target="../media/image55.gif"/><Relationship Id="rId4" Type="http://schemas.openxmlformats.org/officeDocument/2006/relationships/image" Target="../media/image9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9.gif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6" Type="http://schemas.openxmlformats.org/officeDocument/2006/relationships/image" Target="../media/image4.png"/><Relationship Id="rId5" Type="http://schemas.openxmlformats.org/officeDocument/2006/relationships/image" Target="../media/image58.gif"/><Relationship Id="rId4" Type="http://schemas.openxmlformats.org/officeDocument/2006/relationships/image" Target="../media/image5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3.gif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6" Type="http://schemas.openxmlformats.org/officeDocument/2006/relationships/image" Target="../media/image4.png"/><Relationship Id="rId5" Type="http://schemas.openxmlformats.org/officeDocument/2006/relationships/image" Target="../media/image62.gif"/><Relationship Id="rId4" Type="http://schemas.openxmlformats.org/officeDocument/2006/relationships/image" Target="../media/image61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7.gif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6" Type="http://schemas.openxmlformats.org/officeDocument/2006/relationships/image" Target="../media/image4.png"/><Relationship Id="rId5" Type="http://schemas.openxmlformats.org/officeDocument/2006/relationships/image" Target="../media/image66.gif"/><Relationship Id="rId4" Type="http://schemas.openxmlformats.org/officeDocument/2006/relationships/image" Target="../media/image6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8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gif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4.png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3463B5-6C3E-6247-BD9E-1BB8C3F5A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第一課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1EB36F2-5787-A54A-A259-863AC6E3EF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05379" y="1851458"/>
            <a:ext cx="1905000" cy="19050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664D48-DCC3-8606-F284-8FDFCBBAA0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0379" y="1851458"/>
            <a:ext cx="1905000" cy="190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C68C75-818D-6F24-1010-9AAF65E0D5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5379" y="1851458"/>
            <a:ext cx="1905000" cy="1905000"/>
          </a:xfrm>
          <a:prstGeom prst="rect">
            <a:avLst/>
          </a:prstGeom>
        </p:spPr>
      </p:pic>
      <p:pic>
        <p:nvPicPr>
          <p:cNvPr id="12" name="Audio Recording Sep 12, 2023 at 7:58:30 PM">
            <a:hlinkClick r:id="" action="ppaction://media"/>
            <a:extLst>
              <a:ext uri="{FF2B5EF4-FFF2-40B4-BE49-F238E27FC236}">
                <a16:creationId xmlns:a16="http://schemas.microsoft.com/office/drawing/2014/main" id="{051A04AB-A119-F07A-A3B2-B951AFCF57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77137" y="5670264"/>
            <a:ext cx="812800" cy="812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474873-3327-3590-CA2E-10B8B8CB04BF}"/>
              </a:ext>
            </a:extLst>
          </p:cNvPr>
          <p:cNvSpPr txBox="1"/>
          <p:nvPr/>
        </p:nvSpPr>
        <p:spPr>
          <a:xfrm>
            <a:off x="4935542" y="5772747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Lesson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One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4A4947-FC1B-C07E-968C-EA93DA6274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67571" y="4071342"/>
            <a:ext cx="2232458" cy="22324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353F50-B008-B892-AC4D-7191C874FB14}"/>
              </a:ext>
            </a:extLst>
          </p:cNvPr>
          <p:cNvSpPr txBox="1"/>
          <p:nvPr/>
        </p:nvSpPr>
        <p:spPr>
          <a:xfrm>
            <a:off x="1547132" y="5784277"/>
            <a:ext cx="60987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Dì</a:t>
            </a:r>
            <a:r>
              <a:rPr lang="en-US" sz="3200" dirty="0"/>
              <a:t> </a:t>
            </a:r>
            <a:r>
              <a:rPr lang="en-US" sz="3200" dirty="0" err="1"/>
              <a:t>yī</a:t>
            </a:r>
            <a:r>
              <a:rPr lang="en-US" sz="3200" dirty="0"/>
              <a:t> </a:t>
            </a:r>
            <a:r>
              <a:rPr lang="en-US" sz="3200" dirty="0" err="1"/>
              <a:t>kè</a:t>
            </a:r>
            <a:endParaRPr lang="en-US" sz="320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0AD7961-2EEF-EECB-0603-0F0214838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54562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0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CBC99-0AC0-D969-83A2-12E486D7B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對話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9CAFC1-2E36-D393-64D5-F2728972FE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143500" y="2808839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9F8DD0-B177-ED2B-BE5B-6DC720426B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3484" y="2808839"/>
            <a:ext cx="1905000" cy="1905000"/>
          </a:xfrm>
          <a:prstGeom prst="rect">
            <a:avLst/>
          </a:prstGeom>
        </p:spPr>
      </p:pic>
      <p:pic>
        <p:nvPicPr>
          <p:cNvPr id="8" name="Audio Recording Sep 12, 2023 at 8:05:48 PM">
            <a:hlinkClick r:id="" action="ppaction://media"/>
            <a:extLst>
              <a:ext uri="{FF2B5EF4-FFF2-40B4-BE49-F238E27FC236}">
                <a16:creationId xmlns:a16="http://schemas.microsoft.com/office/drawing/2014/main" id="{FC481B15-3C6C-272D-BF1E-054A2699A8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34428" y="5335168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FD8C35-1A83-153D-FD61-45602F0242C2}"/>
              </a:ext>
            </a:extLst>
          </p:cNvPr>
          <p:cNvSpPr txBox="1"/>
          <p:nvPr/>
        </p:nvSpPr>
        <p:spPr>
          <a:xfrm>
            <a:off x="6883810" y="5479958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dialogue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A48614-C571-BA4A-1A83-8BD05264689C}"/>
              </a:ext>
            </a:extLst>
          </p:cNvPr>
          <p:cNvSpPr txBox="1"/>
          <p:nvPr/>
        </p:nvSpPr>
        <p:spPr>
          <a:xfrm>
            <a:off x="1338249" y="5449181"/>
            <a:ext cx="17805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duì</a:t>
            </a:r>
            <a:r>
              <a:rPr lang="en-US" sz="3200" dirty="0"/>
              <a:t> </a:t>
            </a:r>
            <a:r>
              <a:rPr lang="en-US" sz="3200" dirty="0" err="1"/>
              <a:t>huà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296AF4-B40F-032F-EDBF-3AEB22703B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8626" y="1071291"/>
            <a:ext cx="1628984" cy="1628984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C1D6959-6BAE-8BFF-1ADD-238447D8D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25872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1D882-BBB8-B2F5-7C29-A75BB9C5C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請問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799688-36EF-99B5-383E-C7558F74E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311415" y="2625646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CD9CEA-3F8C-DE75-5175-EDBC9412A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4392" y="2625646"/>
            <a:ext cx="1905000" cy="1905000"/>
          </a:xfrm>
          <a:prstGeom prst="rect">
            <a:avLst/>
          </a:prstGeom>
        </p:spPr>
      </p:pic>
      <p:pic>
        <p:nvPicPr>
          <p:cNvPr id="8" name="Audio Recording Sep 12, 2023 at 8:05:54 PM">
            <a:hlinkClick r:id="" action="ppaction://media"/>
            <a:extLst>
              <a:ext uri="{FF2B5EF4-FFF2-40B4-BE49-F238E27FC236}">
                <a16:creationId xmlns:a16="http://schemas.microsoft.com/office/drawing/2014/main" id="{916AECD6-4596-73FD-D456-14B497CB51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52785" y="5541073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ACF246-EF23-0D49-E258-F79ECCAD4561}"/>
              </a:ext>
            </a:extLst>
          </p:cNvPr>
          <p:cNvSpPr txBox="1"/>
          <p:nvPr/>
        </p:nvSpPr>
        <p:spPr>
          <a:xfrm>
            <a:off x="6851494" y="5608108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May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I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ask</a:t>
            </a:r>
            <a:r>
              <a:rPr lang="zh-CN" altLang="en-US" sz="2800" dirty="0">
                <a:solidFill>
                  <a:schemeClr val="bg1"/>
                </a:solidFill>
              </a:rPr>
              <a:t>？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396284-DD9B-21FA-7501-83DE15F54BD8}"/>
              </a:ext>
            </a:extLst>
          </p:cNvPr>
          <p:cNvSpPr txBox="1"/>
          <p:nvPr/>
        </p:nvSpPr>
        <p:spPr>
          <a:xfrm>
            <a:off x="1449161" y="5655086"/>
            <a:ext cx="20941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qǐng</a:t>
            </a:r>
            <a:r>
              <a:rPr lang="en-US" sz="3200" dirty="0"/>
              <a:t> </a:t>
            </a:r>
            <a:r>
              <a:rPr lang="en-US" sz="3200" dirty="0" err="1"/>
              <a:t>wèn</a:t>
            </a:r>
            <a:endParaRPr lang="en-US" sz="320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70929CD-1EAB-95FD-FC24-F4E1DC475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02B5B7-8C99-FD90-3312-98266651A7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4392" y="720646"/>
            <a:ext cx="1905000" cy="1905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73A1B7-AF24-2E81-D78A-30A124423C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4893" y="794124"/>
            <a:ext cx="1758043" cy="175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1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FE28D-1124-7435-8DBA-E79F327D2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你叫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1C4CE3-A8D3-DD17-A51E-5C9FC8F93F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306469" y="2474912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AC444D-0871-C46B-3BA3-66BAC3E225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0" y="2476500"/>
            <a:ext cx="1905000" cy="1905000"/>
          </a:xfrm>
          <a:prstGeom prst="rect">
            <a:avLst/>
          </a:prstGeom>
        </p:spPr>
      </p:pic>
      <p:pic>
        <p:nvPicPr>
          <p:cNvPr id="8" name="Audio Recording Sep 12, 2023 at 8:06:01 PM">
            <a:hlinkClick r:id="" action="ppaction://media"/>
            <a:extLst>
              <a:ext uri="{FF2B5EF4-FFF2-40B4-BE49-F238E27FC236}">
                <a16:creationId xmlns:a16="http://schemas.microsoft.com/office/drawing/2014/main" id="{95A91F32-426E-827A-FF1B-E3DDB6441B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4948382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A78993-3E95-3508-6EA5-834CF2EB686B}"/>
              </a:ext>
            </a:extLst>
          </p:cNvPr>
          <p:cNvSpPr txBox="1"/>
          <p:nvPr/>
        </p:nvSpPr>
        <p:spPr>
          <a:xfrm>
            <a:off x="6851494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You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are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named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9BAE21-D873-7F12-C76D-C146FB09D076}"/>
              </a:ext>
            </a:extLst>
          </p:cNvPr>
          <p:cNvSpPr txBox="1"/>
          <p:nvPr/>
        </p:nvSpPr>
        <p:spPr>
          <a:xfrm>
            <a:off x="1207749" y="5449181"/>
            <a:ext cx="60987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nǐ</a:t>
            </a:r>
            <a:r>
              <a:rPr lang="en-US" sz="3200" dirty="0"/>
              <a:t> </a:t>
            </a:r>
            <a:r>
              <a:rPr lang="en-US" sz="3200" dirty="0" err="1"/>
              <a:t>jiào</a:t>
            </a:r>
            <a:r>
              <a:rPr lang="en-US" sz="3200" dirty="0"/>
              <a:t> </a:t>
            </a:r>
            <a:r>
              <a:rPr lang="en-US" sz="3200" dirty="0" err="1"/>
              <a:t>shén</a:t>
            </a:r>
            <a:r>
              <a:rPr lang="en-US" sz="3200" dirty="0"/>
              <a:t> me </a:t>
            </a:r>
            <a:r>
              <a:rPr lang="en-US" sz="3200" dirty="0" err="1"/>
              <a:t>míng</a:t>
            </a:r>
            <a:r>
              <a:rPr lang="en-US" sz="3200" dirty="0"/>
              <a:t> </a:t>
            </a:r>
            <a:r>
              <a:rPr lang="en-US" sz="3200" dirty="0" err="1"/>
              <a:t>zì</a:t>
            </a:r>
            <a:endParaRPr lang="en-US" sz="320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A4FB3FF-5FEB-DEE4-CCC3-697C4A363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9949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45AFD-AE5E-D56C-F286-D3127A955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什麼名字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13DE5E-C59E-C491-8D29-1E18C0A244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489294" y="2625646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97D0D4-2598-4563-5C32-14CD53326F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4294" y="2625646"/>
            <a:ext cx="1905000" cy="1905000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81FB0A5B-919F-9EF9-BBF4-03DE906DEB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9294" y="2625646"/>
            <a:ext cx="190500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2943D7-689F-4341-7455-DE73607343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4294" y="2625646"/>
            <a:ext cx="1905000" cy="1905000"/>
          </a:xfrm>
          <a:prstGeom prst="rect">
            <a:avLst/>
          </a:prstGeom>
        </p:spPr>
      </p:pic>
      <p:pic>
        <p:nvPicPr>
          <p:cNvPr id="11" name="Audio Recording Sep 12, 2023 at 8:06:08 PM">
            <a:hlinkClick r:id="" action="ppaction://media"/>
            <a:extLst>
              <a:ext uri="{FF2B5EF4-FFF2-40B4-BE49-F238E27FC236}">
                <a16:creationId xmlns:a16="http://schemas.microsoft.com/office/drawing/2014/main" id="{53704E8C-0C22-5AD6-044D-F3302D37F7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81494" y="5248546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353240-05D0-B146-2476-49B1709B70E8}"/>
              </a:ext>
            </a:extLst>
          </p:cNvPr>
          <p:cNvSpPr txBox="1"/>
          <p:nvPr/>
        </p:nvSpPr>
        <p:spPr>
          <a:xfrm>
            <a:off x="7159620" y="5429593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What</a:t>
            </a:r>
            <a:r>
              <a:rPr lang="zh-CN" altLang="en-US" sz="2800" dirty="0">
                <a:solidFill>
                  <a:schemeClr val="bg1"/>
                </a:solidFill>
              </a:rPr>
              <a:t>  </a:t>
            </a:r>
            <a:r>
              <a:rPr lang="en-US" altLang="zh-CN" sz="2800" dirty="0">
                <a:solidFill>
                  <a:schemeClr val="bg1"/>
                </a:solidFill>
              </a:rPr>
              <a:t>name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E30E26-331F-9659-617F-F16F73A78E7A}"/>
              </a:ext>
            </a:extLst>
          </p:cNvPr>
          <p:cNvSpPr txBox="1"/>
          <p:nvPr/>
        </p:nvSpPr>
        <p:spPr>
          <a:xfrm>
            <a:off x="1207749" y="5449181"/>
            <a:ext cx="34989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shén</a:t>
            </a:r>
            <a:r>
              <a:rPr lang="en-US" sz="3200" dirty="0"/>
              <a:t> me </a:t>
            </a:r>
            <a:r>
              <a:rPr lang="en-US" sz="3200" dirty="0" err="1"/>
              <a:t>míng</a:t>
            </a:r>
            <a:r>
              <a:rPr lang="en-US" sz="3200" dirty="0"/>
              <a:t> </a:t>
            </a:r>
            <a:r>
              <a:rPr lang="en-US" sz="3200" dirty="0" err="1"/>
              <a:t>zì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98CB6C-B2FC-347E-18D3-282B41A3E8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89271" y="714877"/>
            <a:ext cx="1746094" cy="1746094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8C83570-83EC-AC1B-5D58-F9E8BEE9A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0119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4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45AFD-AE5E-D56C-F286-D3127A955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什麼地方人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13DE5E-C59E-C491-8D29-1E18C0A244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489294" y="2625646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97D0D4-2598-4563-5C32-14CD53326F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4294" y="2625646"/>
            <a:ext cx="1905000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393CA4-64B5-6796-F5B5-4FACA7C45F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9294" y="2625646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4C80E1-B943-CA89-F512-38D0A730AB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4294" y="2625646"/>
            <a:ext cx="1905000" cy="1905000"/>
          </a:xfrm>
          <a:prstGeom prst="rect">
            <a:avLst/>
          </a:prstGeom>
        </p:spPr>
      </p:pic>
      <p:pic>
        <p:nvPicPr>
          <p:cNvPr id="11" name="Audio Recording Sep 12, 2023 at 8:06:16 PM">
            <a:hlinkClick r:id="" action="ppaction://media"/>
            <a:extLst>
              <a:ext uri="{FF2B5EF4-FFF2-40B4-BE49-F238E27FC236}">
                <a16:creationId xmlns:a16="http://schemas.microsoft.com/office/drawing/2014/main" id="{016DD9D8-DBF0-BB25-8AD1-AB6A2AA765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9600" y="5580727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A74662-4ADE-C1B1-C5B7-17B69FB215E9}"/>
              </a:ext>
            </a:extLst>
          </p:cNvPr>
          <p:cNvSpPr txBox="1"/>
          <p:nvPr/>
        </p:nvSpPr>
        <p:spPr>
          <a:xfrm>
            <a:off x="7159620" y="5586207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What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place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3DAD5A-744A-083E-9EE7-31B6F25F7727}"/>
              </a:ext>
            </a:extLst>
          </p:cNvPr>
          <p:cNvSpPr txBox="1"/>
          <p:nvPr/>
        </p:nvSpPr>
        <p:spPr>
          <a:xfrm>
            <a:off x="1149039" y="5694740"/>
            <a:ext cx="38964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shén</a:t>
            </a:r>
            <a:r>
              <a:rPr lang="en-US" sz="3200" dirty="0"/>
              <a:t> me </a:t>
            </a:r>
            <a:r>
              <a:rPr lang="en-US" sz="3200" dirty="0" err="1"/>
              <a:t>dì</a:t>
            </a:r>
            <a:r>
              <a:rPr lang="en-US" altLang="zh-TW" sz="3200" dirty="0" err="1"/>
              <a:t>.</a:t>
            </a:r>
            <a:r>
              <a:rPr lang="en-US" sz="3200" dirty="0" err="1"/>
              <a:t>fāng</a:t>
            </a:r>
            <a:endParaRPr lang="en-US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D553DC-0EF6-DB47-EFE2-25967E8A21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89271" y="714877"/>
            <a:ext cx="1746094" cy="1746094"/>
          </a:xfrm>
          <a:prstGeom prst="rect">
            <a:avLst/>
          </a:prstGeom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53E59DE-2281-68B1-0E4A-755A26BDD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84149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9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D90B4-FF35-C21F-39D6-6D295A217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你呢</a:t>
            </a:r>
            <a:r>
              <a:rPr lang="zh-TW" altLang="en-US" dirty="0"/>
              <a:t>？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6127476-E52A-8AA2-E08F-C6F9FAB3FF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909633" y="2625646"/>
            <a:ext cx="190500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638CDF-3B19-E7FE-712D-0ADC56BE69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2409" y="2625646"/>
            <a:ext cx="1905000" cy="1905000"/>
          </a:xfrm>
          <a:prstGeom prst="rect">
            <a:avLst/>
          </a:prstGeom>
        </p:spPr>
      </p:pic>
      <p:pic>
        <p:nvPicPr>
          <p:cNvPr id="12" name="Audio Recording Sep 12, 2023 at 8:06:24 PM">
            <a:hlinkClick r:id="" action="ppaction://media"/>
            <a:extLst>
              <a:ext uri="{FF2B5EF4-FFF2-40B4-BE49-F238E27FC236}">
                <a16:creationId xmlns:a16="http://schemas.microsoft.com/office/drawing/2014/main" id="{C5CE38F2-1F87-C7C0-5A15-228D5DFF30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39657" y="5545817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F32FA0-AF19-7985-16B0-493188117606}"/>
              </a:ext>
            </a:extLst>
          </p:cNvPr>
          <p:cNvSpPr txBox="1"/>
          <p:nvPr/>
        </p:nvSpPr>
        <p:spPr>
          <a:xfrm>
            <a:off x="7031108" y="5453613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And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you</a:t>
            </a:r>
            <a:r>
              <a:rPr lang="zh-CN" altLang="en-US" sz="2800" dirty="0">
                <a:solidFill>
                  <a:schemeClr val="bg1"/>
                </a:solidFill>
              </a:rPr>
              <a:t>？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1C55BF-F1E5-A70A-3B66-DEB87C3BCBBC}"/>
              </a:ext>
            </a:extLst>
          </p:cNvPr>
          <p:cNvSpPr txBox="1"/>
          <p:nvPr/>
        </p:nvSpPr>
        <p:spPr>
          <a:xfrm>
            <a:off x="1338250" y="5659830"/>
            <a:ext cx="25969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nǐ</a:t>
            </a:r>
            <a:r>
              <a:rPr lang="en-US" sz="3200" dirty="0"/>
              <a:t> ne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756AD0-EAE4-8522-9A44-19A473B55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50608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0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9BCF3-7F09-97B3-4B4E-2A9AC89CC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可是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0413D3-28C8-D485-5697-9E939A686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19233" y="2625646"/>
            <a:ext cx="1905000" cy="1905000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BD140EC-2F8B-9F83-04D9-88304380F4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2941" y="2625646"/>
            <a:ext cx="1905000" cy="1905000"/>
          </a:xfrm>
          <a:prstGeom prst="rect">
            <a:avLst/>
          </a:prstGeom>
        </p:spPr>
      </p:pic>
      <p:pic>
        <p:nvPicPr>
          <p:cNvPr id="7" name="Audio Recording Sep 12, 2023 at 8:06:30 PM">
            <a:hlinkClick r:id="" action="ppaction://media"/>
            <a:extLst>
              <a:ext uri="{FF2B5EF4-FFF2-40B4-BE49-F238E27FC236}">
                <a16:creationId xmlns:a16="http://schemas.microsoft.com/office/drawing/2014/main" id="{58108152-F3F7-A233-5169-40F3857DA6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87610" y="5206477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39C712-78A9-35D7-3302-95DDE10AFA67}"/>
              </a:ext>
            </a:extLst>
          </p:cNvPr>
          <p:cNvSpPr txBox="1"/>
          <p:nvPr/>
        </p:nvSpPr>
        <p:spPr>
          <a:xfrm>
            <a:off x="6570374" y="5434502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but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99E30E-86B6-9459-8912-13569D4821E9}"/>
              </a:ext>
            </a:extLst>
          </p:cNvPr>
          <p:cNvSpPr txBox="1"/>
          <p:nvPr/>
        </p:nvSpPr>
        <p:spPr>
          <a:xfrm>
            <a:off x="1547133" y="5434502"/>
            <a:ext cx="16859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kě</a:t>
            </a:r>
            <a:r>
              <a:rPr lang="en-US" sz="3200" dirty="0"/>
              <a:t> </a:t>
            </a:r>
            <a:r>
              <a:rPr lang="en-US" sz="3200" dirty="0" err="1"/>
              <a:t>shì</a:t>
            </a:r>
            <a:endParaRPr lang="en-US" sz="320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4E783AD-3342-7FC3-52ED-3F25E4FF3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52386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16541-7A0B-E423-76F9-E00341057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是呀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2E1F7A-F628-4550-9E8F-753C98D2DC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491523" y="2625646"/>
            <a:ext cx="1905000" cy="19050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7EBC5C-5CFF-7BEE-9CA7-1EED5326ED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7936" y="2625646"/>
            <a:ext cx="1905000" cy="1905000"/>
          </a:xfrm>
          <a:prstGeom prst="rect">
            <a:avLst/>
          </a:prstGeom>
        </p:spPr>
      </p:pic>
      <p:pic>
        <p:nvPicPr>
          <p:cNvPr id="6" name="Audio Recording Sep 12, 2023 at 8:06:37 PM">
            <a:hlinkClick r:id="" action="ppaction://media"/>
            <a:extLst>
              <a:ext uri="{FF2B5EF4-FFF2-40B4-BE49-F238E27FC236}">
                <a16:creationId xmlns:a16="http://schemas.microsoft.com/office/drawing/2014/main" id="{F4530790-A99B-6F85-94BD-D2CD8C462D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78723" y="5580728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CDB3DE-09BD-19FC-991A-E375C9312F54}"/>
              </a:ext>
            </a:extLst>
          </p:cNvPr>
          <p:cNvSpPr txBox="1"/>
          <p:nvPr/>
        </p:nvSpPr>
        <p:spPr>
          <a:xfrm>
            <a:off x="6978099" y="559397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Yes.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D436C9-28DB-16D6-B520-D0D3B0B1E3DA}"/>
              </a:ext>
            </a:extLst>
          </p:cNvPr>
          <p:cNvSpPr txBox="1"/>
          <p:nvPr/>
        </p:nvSpPr>
        <p:spPr>
          <a:xfrm>
            <a:off x="1297803" y="5694741"/>
            <a:ext cx="29476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shì</a:t>
            </a:r>
            <a:r>
              <a:rPr lang="en-US" sz="3200" dirty="0"/>
              <a:t> </a:t>
            </a:r>
            <a:r>
              <a:rPr lang="en-US" sz="3200" dirty="0" err="1"/>
              <a:t>ya</a:t>
            </a:r>
            <a:endParaRPr lang="en-US" sz="320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286EDDD-ED89-A83B-FF80-B490C8297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14737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16541-7A0B-E423-76F9-E00341057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是嗎</a:t>
            </a:r>
            <a:r>
              <a:rPr lang="zh-TW" altLang="en-US" dirty="0"/>
              <a:t>？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2E1F7A-F628-4550-9E8F-753C98D2DC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491523" y="2625646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283681-204C-4FFF-502F-46390ED49D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4392" y="2625646"/>
            <a:ext cx="1905000" cy="1905000"/>
          </a:xfrm>
          <a:prstGeom prst="rect">
            <a:avLst/>
          </a:prstGeom>
        </p:spPr>
      </p:pic>
      <p:pic>
        <p:nvPicPr>
          <p:cNvPr id="11" name="Audio Recording Sep 12, 2023 at 8:06:43 PM">
            <a:hlinkClick r:id="" action="ppaction://media"/>
            <a:extLst>
              <a:ext uri="{FF2B5EF4-FFF2-40B4-BE49-F238E27FC236}">
                <a16:creationId xmlns:a16="http://schemas.microsoft.com/office/drawing/2014/main" id="{B48B45E5-F7AE-80D5-B838-AD4D204145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30272" y="5510736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6276CF-F325-749C-15C3-2F3692BEB6DA}"/>
              </a:ext>
            </a:extLst>
          </p:cNvPr>
          <p:cNvSpPr txBox="1"/>
          <p:nvPr/>
        </p:nvSpPr>
        <p:spPr>
          <a:xfrm>
            <a:off x="6848930" y="5655526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Is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it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(so)</a:t>
            </a:r>
            <a:r>
              <a:rPr lang="zh-CN" altLang="en-US" sz="2800" dirty="0">
                <a:solidFill>
                  <a:schemeClr val="bg1"/>
                </a:solidFill>
              </a:rPr>
              <a:t>？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39B687-F5AA-8842-CD00-1CC95E26A758}"/>
              </a:ext>
            </a:extLst>
          </p:cNvPr>
          <p:cNvSpPr txBox="1"/>
          <p:nvPr/>
        </p:nvSpPr>
        <p:spPr>
          <a:xfrm>
            <a:off x="1338250" y="5738761"/>
            <a:ext cx="22213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shì</a:t>
            </a:r>
            <a:r>
              <a:rPr lang="en-US" sz="3200" dirty="0"/>
              <a:t> ma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663F7F-B5C8-F2E1-8697-5813D681A4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0408" y="996662"/>
            <a:ext cx="1628984" cy="1628984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64AF282-D61C-A068-8DAE-3ED0CAB19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84779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7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16541-7A0B-E423-76F9-E00341057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對嗎</a:t>
            </a:r>
            <a:r>
              <a:rPr lang="zh-TW" altLang="en-US" dirty="0"/>
              <a:t>？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283681-204C-4FFF-502F-46390ED49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4392" y="2625646"/>
            <a:ext cx="1905000" cy="190500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C9BF205-8A9B-DF3D-6C3F-B5CC2AD8A1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546942" y="2625646"/>
            <a:ext cx="1905000" cy="1905000"/>
          </a:xfrm>
        </p:spPr>
      </p:pic>
      <p:pic>
        <p:nvPicPr>
          <p:cNvPr id="9" name="Audio Recording Sep 12, 2023 at 8:06:50 PM">
            <a:hlinkClick r:id="" action="ppaction://media"/>
            <a:extLst>
              <a:ext uri="{FF2B5EF4-FFF2-40B4-BE49-F238E27FC236}">
                <a16:creationId xmlns:a16="http://schemas.microsoft.com/office/drawing/2014/main" id="{74EB561A-A50F-F92A-08EA-7901D040E2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92628" y="5684507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72BAA6-1829-57A5-565C-CC8C631E25DD}"/>
              </a:ext>
            </a:extLst>
          </p:cNvPr>
          <p:cNvSpPr txBox="1"/>
          <p:nvPr/>
        </p:nvSpPr>
        <p:spPr>
          <a:xfrm>
            <a:off x="6965794" y="5800315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Is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it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correct</a:t>
            </a:r>
            <a:r>
              <a:rPr lang="zh-CN" altLang="en-US" sz="2800" dirty="0">
                <a:solidFill>
                  <a:schemeClr val="bg1"/>
                </a:solidFill>
              </a:rPr>
              <a:t>？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FAA297-56D4-679A-836E-105C4DB3BFD8}"/>
              </a:ext>
            </a:extLst>
          </p:cNvPr>
          <p:cNvSpPr txBox="1"/>
          <p:nvPr/>
        </p:nvSpPr>
        <p:spPr>
          <a:xfrm>
            <a:off x="1381102" y="5738760"/>
            <a:ext cx="18519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duì</a:t>
            </a:r>
            <a:r>
              <a:rPr lang="en-US" sz="3200" dirty="0"/>
              <a:t> ma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3AE0A5-F2D2-015E-A71B-E5B582DF60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5571" y="996957"/>
            <a:ext cx="1628984" cy="16289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5BEAA9-9762-D56E-BF3E-D11BA10FAB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0408" y="996662"/>
            <a:ext cx="1628984" cy="1628984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6F7BEA9-81FD-96AD-56AD-6D9CE3E57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52221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2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00025-EFC1-FC6F-A16A-AF51B64B2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王小小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9EF27E-9B20-3A70-2EFA-7081C5486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366833" y="2625646"/>
            <a:ext cx="1905000" cy="190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6BB3A0-CBE3-34CE-823D-5CC81376A7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3464" y="2625646"/>
            <a:ext cx="1905000" cy="190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C98831-2548-A618-A1D5-05D26EDDFA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1645" y="2625646"/>
            <a:ext cx="1905000" cy="1905000"/>
          </a:xfrm>
          <a:prstGeom prst="rect">
            <a:avLst/>
          </a:prstGeom>
        </p:spPr>
      </p:pic>
      <p:pic>
        <p:nvPicPr>
          <p:cNvPr id="8" name="Audio Recording Sep 12, 2023 at 8:04:32 PM">
            <a:hlinkClick r:id="" action="ppaction://media"/>
            <a:extLst>
              <a:ext uri="{FF2B5EF4-FFF2-40B4-BE49-F238E27FC236}">
                <a16:creationId xmlns:a16="http://schemas.microsoft.com/office/drawing/2014/main" id="{1F46FAE6-7C96-5D68-FF26-EAF6ABE621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5385498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126312-E479-7233-7DE0-ACE7D90010EB}"/>
              </a:ext>
            </a:extLst>
          </p:cNvPr>
          <p:cNvSpPr txBox="1"/>
          <p:nvPr/>
        </p:nvSpPr>
        <p:spPr>
          <a:xfrm>
            <a:off x="1138918" y="5613523"/>
            <a:ext cx="60987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 </a:t>
            </a:r>
            <a:r>
              <a:rPr lang="en-US" sz="3200" dirty="0" err="1"/>
              <a:t>Wáng</a:t>
            </a:r>
            <a:r>
              <a:rPr lang="en-US" sz="3200" dirty="0"/>
              <a:t> </a:t>
            </a:r>
            <a:r>
              <a:rPr lang="en-US" sz="3200" dirty="0" err="1"/>
              <a:t>Xiǎoxiǎo</a:t>
            </a:r>
            <a:r>
              <a:rPr lang="en-US" sz="3200" dirty="0"/>
              <a:t>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351E8-2A50-03E6-128F-675E9E929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5CDE17-1A1E-5ACE-E679-203DDAAA1E66}"/>
              </a:ext>
            </a:extLst>
          </p:cNvPr>
          <p:cNvSpPr txBox="1"/>
          <p:nvPr/>
        </p:nvSpPr>
        <p:spPr>
          <a:xfrm>
            <a:off x="7500395" y="5613523"/>
            <a:ext cx="1890261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Chinese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name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21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C382-DC7F-E754-BC02-DA539FE27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對吧</a:t>
            </a:r>
            <a:r>
              <a:rPr lang="zh-TW" altLang="en-US" dirty="0"/>
              <a:t>？</a:t>
            </a:r>
            <a:endParaRPr lang="en-US" dirty="0"/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82EBCB21-77F5-C927-7AC2-CA933CCD91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477669" y="2724294"/>
            <a:ext cx="1905000" cy="1905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AD73B0-C558-EAA8-34BC-FEA217C225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4392" y="2724294"/>
            <a:ext cx="1905000" cy="1905000"/>
          </a:xfrm>
          <a:prstGeom prst="rect">
            <a:avLst/>
          </a:prstGeom>
        </p:spPr>
      </p:pic>
      <p:pic>
        <p:nvPicPr>
          <p:cNvPr id="7" name="Audio Recording Sep 12, 2023 at 8:06:56 PM">
            <a:hlinkClick r:id="" action="ppaction://media"/>
            <a:extLst>
              <a:ext uri="{FF2B5EF4-FFF2-40B4-BE49-F238E27FC236}">
                <a16:creationId xmlns:a16="http://schemas.microsoft.com/office/drawing/2014/main" id="{81BD54A6-B664-C55C-603D-9619972F20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83200" y="5624747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468508-5C60-FFD7-8B52-057FB0BFF8BC}"/>
              </a:ext>
            </a:extLst>
          </p:cNvPr>
          <p:cNvSpPr txBox="1"/>
          <p:nvPr/>
        </p:nvSpPr>
        <p:spPr>
          <a:xfrm>
            <a:off x="7234555" y="567294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Correct</a:t>
            </a:r>
            <a:r>
              <a:rPr lang="zh-CN" altLang="en-US" sz="2800" dirty="0">
                <a:solidFill>
                  <a:schemeClr val="bg1"/>
                </a:solidFill>
              </a:rPr>
              <a:t>？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49A37F-F73B-EEEF-D913-9F25EBDC2769}"/>
              </a:ext>
            </a:extLst>
          </p:cNvPr>
          <p:cNvSpPr txBox="1"/>
          <p:nvPr/>
        </p:nvSpPr>
        <p:spPr>
          <a:xfrm>
            <a:off x="1381102" y="5738760"/>
            <a:ext cx="18519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duì</a:t>
            </a:r>
            <a:r>
              <a:rPr lang="en-US" sz="3200" dirty="0"/>
              <a:t> </a:t>
            </a:r>
            <a:r>
              <a:rPr lang="en-US" sz="3200" dirty="0" err="1"/>
              <a:t>ba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0BBEFE-BEA5-6F5A-F71F-E525B2098B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5571" y="996957"/>
            <a:ext cx="1628984" cy="1628984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3E22DB3-D7D5-408B-7AD4-5EA7BCBDA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39092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C382-DC7F-E754-BC02-DA539FE27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對不對</a:t>
            </a:r>
            <a:r>
              <a:rPr lang="zh-TW" altLang="en-US" dirty="0"/>
              <a:t>？</a:t>
            </a:r>
            <a:endParaRPr lang="en-US" dirty="0"/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82EBCB21-77F5-C927-7AC2-CA933CCD91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167615" y="2625646"/>
            <a:ext cx="1905000" cy="19050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821F6A-535F-B9DA-80AB-3485C77D6F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280" y="2625646"/>
            <a:ext cx="1905000" cy="1905000"/>
          </a:xfrm>
          <a:prstGeom prst="rect">
            <a:avLst/>
          </a:prstGeom>
        </p:spPr>
      </p:pic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8A878ECF-8F01-6B5D-824F-72FC6AC59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0945" y="2625646"/>
            <a:ext cx="1905000" cy="1905000"/>
          </a:xfrm>
          <a:prstGeom prst="rect">
            <a:avLst/>
          </a:prstGeom>
        </p:spPr>
      </p:pic>
      <p:pic>
        <p:nvPicPr>
          <p:cNvPr id="6" name="Audio Recording Sep 12, 2023 at 8:07:03 PM">
            <a:hlinkClick r:id="" action="ppaction://media"/>
            <a:extLst>
              <a:ext uri="{FF2B5EF4-FFF2-40B4-BE49-F238E27FC236}">
                <a16:creationId xmlns:a16="http://schemas.microsoft.com/office/drawing/2014/main" id="{3FD3131C-B93B-50F6-3D0F-A915D8EB27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10945" y="5496219"/>
            <a:ext cx="812800" cy="812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0C1567-F072-016C-4BBD-D37A008E1903}"/>
              </a:ext>
            </a:extLst>
          </p:cNvPr>
          <p:cNvSpPr txBox="1"/>
          <p:nvPr/>
        </p:nvSpPr>
        <p:spPr>
          <a:xfrm>
            <a:off x="7075441" y="5641009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Correct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or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not?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BB41EF-6306-B3DC-21BC-2267F98B6F54}"/>
              </a:ext>
            </a:extLst>
          </p:cNvPr>
          <p:cNvSpPr txBox="1"/>
          <p:nvPr/>
        </p:nvSpPr>
        <p:spPr>
          <a:xfrm>
            <a:off x="1159330" y="5496219"/>
            <a:ext cx="23513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duì</a:t>
            </a:r>
            <a:r>
              <a:rPr lang="en-US" sz="3200" dirty="0"/>
              <a:t> </a:t>
            </a:r>
            <a:r>
              <a:rPr lang="en-US" altLang="zh-TW" sz="3200" dirty="0"/>
              <a:t>.</a:t>
            </a:r>
            <a:r>
              <a:rPr lang="en-US" sz="3200" dirty="0" err="1"/>
              <a:t>bù</a:t>
            </a:r>
            <a:r>
              <a:rPr lang="en-US" sz="3200" dirty="0"/>
              <a:t> </a:t>
            </a:r>
            <a:r>
              <a:rPr lang="en-US" sz="3200" dirty="0" err="1"/>
              <a:t>duì</a:t>
            </a:r>
            <a:endParaRPr lang="en-US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6DA0C3-B8D4-1419-41AA-62180A9E09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8365" y="1174887"/>
            <a:ext cx="1450759" cy="14507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8F3BD8-2C71-9EF1-0958-FCDDA55FDE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4735" y="1174887"/>
            <a:ext cx="1450759" cy="1450759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4DB2B9E-76BC-2F5F-2C76-F84A1DA1B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80405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C382-DC7F-E754-BC02-DA539FE27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不對</a:t>
            </a:r>
            <a:endParaRPr lang="en-US" dirty="0"/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82EBCB21-77F5-C927-7AC2-CA933CCD91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803555" y="2625646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AAC8DB-3E31-B778-9C6D-5938569402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9392" y="2625646"/>
            <a:ext cx="1905000" cy="1905000"/>
          </a:xfrm>
          <a:prstGeom prst="rect">
            <a:avLst/>
          </a:prstGeom>
        </p:spPr>
      </p:pic>
      <p:pic>
        <p:nvPicPr>
          <p:cNvPr id="8" name="Audio Recording Sep 12, 2023 at 8:07:09 PM">
            <a:hlinkClick r:id="" action="ppaction://media"/>
            <a:extLst>
              <a:ext uri="{FF2B5EF4-FFF2-40B4-BE49-F238E27FC236}">
                <a16:creationId xmlns:a16="http://schemas.microsoft.com/office/drawing/2014/main" id="{CFD6524F-F3C2-4C22-3672-96456F10B1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74696" y="5496219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4C6AB6-B18B-77A8-DCED-763F13A4B1A3}"/>
              </a:ext>
            </a:extLst>
          </p:cNvPr>
          <p:cNvSpPr txBox="1"/>
          <p:nvPr/>
        </p:nvSpPr>
        <p:spPr>
          <a:xfrm>
            <a:off x="6851892" y="5557774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Not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correct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39F1F2-E0D1-301B-DD88-A3398485B0DC}"/>
              </a:ext>
            </a:extLst>
          </p:cNvPr>
          <p:cNvSpPr txBox="1"/>
          <p:nvPr/>
        </p:nvSpPr>
        <p:spPr>
          <a:xfrm>
            <a:off x="1159330" y="5496219"/>
            <a:ext cx="23513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bù</a:t>
            </a:r>
            <a:r>
              <a:rPr lang="en-US" sz="3200" dirty="0"/>
              <a:t> </a:t>
            </a:r>
            <a:r>
              <a:rPr lang="en-US" sz="3200" dirty="0" err="1"/>
              <a:t>duì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F1A9A9-EADA-E4F4-1B74-C71B25A848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9633" y="856967"/>
            <a:ext cx="1632843" cy="1632843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DE31555-00E0-9D8B-5A6D-A4302E115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79969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C382-DC7F-E754-BC02-DA539FE27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對了</a:t>
            </a:r>
            <a:endParaRPr lang="en-US" dirty="0"/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82EBCB21-77F5-C927-7AC2-CA933CCD91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477669" y="2724294"/>
            <a:ext cx="1905000" cy="19050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740FE7-1D71-16AA-07B1-B5123D2A94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0228" y="2724294"/>
            <a:ext cx="1905000" cy="1905000"/>
          </a:xfrm>
          <a:prstGeom prst="rect">
            <a:avLst/>
          </a:prstGeom>
        </p:spPr>
      </p:pic>
      <p:pic>
        <p:nvPicPr>
          <p:cNvPr id="7" name="Audio Recording Sep 12, 2023 at 8:07:14 PM">
            <a:hlinkClick r:id="" action="ppaction://media"/>
            <a:extLst>
              <a:ext uri="{FF2B5EF4-FFF2-40B4-BE49-F238E27FC236}">
                <a16:creationId xmlns:a16="http://schemas.microsoft.com/office/drawing/2014/main" id="{5A416BD5-DC6B-98C1-5EF4-93AD3FB504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27707" y="5240766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D45796-67E2-662A-A9BD-31EC70D48124}"/>
              </a:ext>
            </a:extLst>
          </p:cNvPr>
          <p:cNvSpPr txBox="1"/>
          <p:nvPr/>
        </p:nvSpPr>
        <p:spPr>
          <a:xfrm>
            <a:off x="6851494" y="4925961"/>
            <a:ext cx="3044674" cy="954107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Correct</a:t>
            </a:r>
            <a:r>
              <a:rPr lang="zh-CN" altLang="en-US" sz="2800" dirty="0">
                <a:solidFill>
                  <a:schemeClr val="bg1"/>
                </a:solidFill>
              </a:rPr>
              <a:t> （</a:t>
            </a:r>
            <a:r>
              <a:rPr lang="en-US" altLang="zh-CN" sz="2800" dirty="0">
                <a:solidFill>
                  <a:schemeClr val="bg1"/>
                </a:solidFill>
              </a:rPr>
              <a:t>now</a:t>
            </a:r>
            <a:r>
              <a:rPr lang="zh-CN" altLang="en-US" sz="2800" dirty="0">
                <a:solidFill>
                  <a:schemeClr val="bg1"/>
                </a:solidFill>
              </a:rPr>
              <a:t>）</a:t>
            </a:r>
            <a:r>
              <a:rPr lang="en-US" altLang="zh-CN" sz="2800" dirty="0">
                <a:solidFill>
                  <a:schemeClr val="bg1"/>
                </a:solidFill>
              </a:rPr>
              <a:t>/You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got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it.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2F7575-054B-2F9C-A609-E1BB0F9F6A1A}"/>
              </a:ext>
            </a:extLst>
          </p:cNvPr>
          <p:cNvSpPr txBox="1"/>
          <p:nvPr/>
        </p:nvSpPr>
        <p:spPr>
          <a:xfrm>
            <a:off x="1159330" y="5496219"/>
            <a:ext cx="23513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Duì</a:t>
            </a:r>
            <a:r>
              <a:rPr lang="zh-TW" altLang="en-US" sz="3200" dirty="0"/>
              <a:t> </a:t>
            </a:r>
            <a:r>
              <a:rPr lang="en-US" altLang="zh-TW" sz="3200" dirty="0"/>
              <a:t>le</a:t>
            </a:r>
            <a:endParaRPr lang="en-US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F953DB-DC9E-55D2-53AC-CF761C49A9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6028" y="720941"/>
            <a:ext cx="1854200" cy="1854200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53D1668-EE2B-448C-CA21-38C6A5911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31279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707C9-B8D0-5C1E-D732-DFEB1DCF0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真好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BA01A0-58CF-1A40-0D97-F968D999AB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88505" y="2625646"/>
            <a:ext cx="1905000" cy="1905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7B7EE9-F9E4-E19D-F8D1-0C9F1E7222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4478" y="2625646"/>
            <a:ext cx="1905000" cy="1905000"/>
          </a:xfrm>
          <a:prstGeom prst="rect">
            <a:avLst/>
          </a:prstGeom>
        </p:spPr>
      </p:pic>
      <p:pic>
        <p:nvPicPr>
          <p:cNvPr id="7" name="Audio Recording Sep 12, 2023 at 8:07:20 PM">
            <a:hlinkClick r:id="" action="ppaction://media"/>
            <a:extLst>
              <a:ext uri="{FF2B5EF4-FFF2-40B4-BE49-F238E27FC236}">
                <a16:creationId xmlns:a16="http://schemas.microsoft.com/office/drawing/2014/main" id="{1F0233CC-1356-93E4-1B67-78CEA34B4C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43775" y="5531137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16C0AD-8730-1435-C18D-EF2F347280E4}"/>
              </a:ext>
            </a:extLst>
          </p:cNvPr>
          <p:cNvSpPr txBox="1"/>
          <p:nvPr/>
        </p:nvSpPr>
        <p:spPr>
          <a:xfrm>
            <a:off x="6231008" y="5645150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Truly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good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52AC16-A98B-DA67-6735-0479AE5C544E}"/>
              </a:ext>
            </a:extLst>
          </p:cNvPr>
          <p:cNvSpPr txBox="1"/>
          <p:nvPr/>
        </p:nvSpPr>
        <p:spPr>
          <a:xfrm>
            <a:off x="1338250" y="5645150"/>
            <a:ext cx="27438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zhēn</a:t>
            </a:r>
            <a:r>
              <a:rPr lang="en-US" sz="3200" dirty="0"/>
              <a:t> </a:t>
            </a:r>
            <a:r>
              <a:rPr lang="en-US" sz="3200" dirty="0" err="1"/>
              <a:t>hǎo</a:t>
            </a:r>
            <a:endParaRPr lang="en-US" sz="320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9910A26-2F2B-B216-96D3-9C841FCFC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31678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CBDCE-E331-2969-0D59-6D8167E4D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舒服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C3F03F-AEB5-1235-D2B9-C8020ECC87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143500" y="2738148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93C037-C500-D4F6-D765-7CC2F420C8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5645" y="2738148"/>
            <a:ext cx="1905000" cy="1905000"/>
          </a:xfrm>
          <a:prstGeom prst="rect">
            <a:avLst/>
          </a:prstGeom>
        </p:spPr>
      </p:pic>
      <p:pic>
        <p:nvPicPr>
          <p:cNvPr id="8" name="Audio Recording Sep 12, 2023 at 8:07:25 PM">
            <a:hlinkClick r:id="" action="ppaction://media"/>
            <a:extLst>
              <a:ext uri="{FF2B5EF4-FFF2-40B4-BE49-F238E27FC236}">
                <a16:creationId xmlns:a16="http://schemas.microsoft.com/office/drawing/2014/main" id="{761CCA4A-346F-6A24-3265-EFCAEF06A6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87610" y="5400840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0094B0-1C63-BD2C-3919-CAC67F143D00}"/>
              </a:ext>
            </a:extLst>
          </p:cNvPr>
          <p:cNvSpPr txBox="1"/>
          <p:nvPr/>
        </p:nvSpPr>
        <p:spPr>
          <a:xfrm>
            <a:off x="6275971" y="5576408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comfortable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B93A8F-D8C7-F34E-159F-8576115B7A55}"/>
              </a:ext>
            </a:extLst>
          </p:cNvPr>
          <p:cNvSpPr txBox="1"/>
          <p:nvPr/>
        </p:nvSpPr>
        <p:spPr>
          <a:xfrm>
            <a:off x="1338250" y="5514853"/>
            <a:ext cx="22703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shū</a:t>
            </a:r>
            <a:r>
              <a:rPr lang="en-US" altLang="zh-TW" sz="3200" dirty="0"/>
              <a:t>.</a:t>
            </a:r>
            <a:r>
              <a:rPr lang="en-US" sz="3200" dirty="0"/>
              <a:t> </a:t>
            </a:r>
            <a:r>
              <a:rPr lang="en-US" sz="3200" dirty="0" err="1"/>
              <a:t>fú</a:t>
            </a:r>
            <a:endParaRPr lang="en-US" sz="320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8B55BD8-A7E8-EC33-F7EF-6095D3D67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68222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8A594-F092-19AD-F438-95C478553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太adj了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BEE4DF-B30C-C16F-8210-7281D6C389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269851" y="2625646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77A6CA-224C-BE14-2F6C-8C65C0C187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1791" y="2625646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4E557C-E63A-6078-DAB9-876B0F4187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1879" y="2625646"/>
            <a:ext cx="190500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C3FA0D-DA26-1923-680C-1EB5175B4C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1791" y="589027"/>
            <a:ext cx="1905000" cy="190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5EB11C-57E8-CB09-4A55-8416726891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1791" y="4586275"/>
            <a:ext cx="1905000" cy="1905000"/>
          </a:xfrm>
          <a:prstGeom prst="rect">
            <a:avLst/>
          </a:prstGeom>
        </p:spPr>
      </p:pic>
      <p:pic>
        <p:nvPicPr>
          <p:cNvPr id="13" name="Audio Recording Sep 12, 2023 at 8:09:45 PM">
            <a:hlinkClick r:id="" action="ppaction://media"/>
            <a:extLst>
              <a:ext uri="{FF2B5EF4-FFF2-40B4-BE49-F238E27FC236}">
                <a16:creationId xmlns:a16="http://schemas.microsoft.com/office/drawing/2014/main" id="{F5F9BE6C-12DB-30F2-62E1-590FA75A31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412671" y="5477808"/>
            <a:ext cx="812800" cy="812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A582FC-8D48-2A55-CAAB-994ECE2C5294}"/>
              </a:ext>
            </a:extLst>
          </p:cNvPr>
          <p:cNvSpPr txBox="1"/>
          <p:nvPr/>
        </p:nvSpPr>
        <p:spPr>
          <a:xfrm>
            <a:off x="4431291" y="5415951"/>
            <a:ext cx="2508352" cy="954107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Too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cold/hot;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great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6F54C9-4695-7D5D-567A-325361481756}"/>
              </a:ext>
            </a:extLst>
          </p:cNvPr>
          <p:cNvSpPr txBox="1"/>
          <p:nvPr/>
        </p:nvSpPr>
        <p:spPr>
          <a:xfrm>
            <a:off x="1076131" y="5495746"/>
            <a:ext cx="23365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Tài</a:t>
            </a:r>
            <a:r>
              <a:rPr lang="zh-TW" altLang="en-US" sz="3200" dirty="0"/>
              <a:t> </a:t>
            </a:r>
            <a:r>
              <a:rPr lang="en-US" altLang="zh-TW" sz="3200" dirty="0"/>
              <a:t>adj.</a:t>
            </a:r>
            <a:r>
              <a:rPr lang="zh-TW" altLang="en-US" sz="3200" dirty="0"/>
              <a:t> </a:t>
            </a:r>
            <a:r>
              <a:rPr lang="en-US" altLang="zh-TW" sz="3200" dirty="0"/>
              <a:t>le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94E933-9415-68FC-5411-64542BD8DF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60516" y="444925"/>
            <a:ext cx="1905000" cy="1905000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5615AB1-B60A-3D27-BFA7-96217FDD1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07006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4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8A594-F092-19AD-F438-95C478553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不太冷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BEE4DF-B30C-C16F-8210-7281D6C389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655306" y="2681064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77A6CA-224C-BE14-2F6C-8C65C0C187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7246" y="2681064"/>
            <a:ext cx="1905000" cy="1905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DC8410-863A-CBBB-29BB-E18AC4C1DC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6836" y="2625646"/>
            <a:ext cx="1905000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29631D-9E36-810D-15BF-478277A216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7246" y="444925"/>
            <a:ext cx="1905000" cy="190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180E39-2762-3350-78EF-2459D92C47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87246" y="4806367"/>
            <a:ext cx="1905000" cy="1905000"/>
          </a:xfrm>
          <a:prstGeom prst="rect">
            <a:avLst/>
          </a:prstGeom>
        </p:spPr>
      </p:pic>
      <p:pic>
        <p:nvPicPr>
          <p:cNvPr id="10" name="Audio Recording Sep 12, 2023 at 8:09:27 PM">
            <a:hlinkClick r:id="" action="ppaction://media"/>
            <a:extLst>
              <a:ext uri="{FF2B5EF4-FFF2-40B4-BE49-F238E27FC236}">
                <a16:creationId xmlns:a16="http://schemas.microsoft.com/office/drawing/2014/main" id="{5C47E86A-C864-B7A3-5405-C1DD30EB98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09006" y="5674594"/>
            <a:ext cx="812800" cy="812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B5C4D0-6A93-FC83-AC45-365A891404B5}"/>
              </a:ext>
            </a:extLst>
          </p:cNvPr>
          <p:cNvSpPr txBox="1"/>
          <p:nvPr/>
        </p:nvSpPr>
        <p:spPr>
          <a:xfrm>
            <a:off x="5132969" y="5685922"/>
            <a:ext cx="3044674" cy="954107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Not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that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cold/ hot /good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3B97D6-F530-AB1B-3DEA-66A367B7C74D}"/>
              </a:ext>
            </a:extLst>
          </p:cNvPr>
          <p:cNvSpPr txBox="1"/>
          <p:nvPr/>
        </p:nvSpPr>
        <p:spPr>
          <a:xfrm>
            <a:off x="1128840" y="5758867"/>
            <a:ext cx="23513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bù</a:t>
            </a:r>
            <a:r>
              <a:rPr lang="en-US" sz="3200" dirty="0"/>
              <a:t> </a:t>
            </a:r>
            <a:r>
              <a:rPr lang="en-US" sz="3200" dirty="0" err="1"/>
              <a:t>tài</a:t>
            </a:r>
            <a:r>
              <a:rPr lang="zh-TW" altLang="en-US" sz="3200" dirty="0"/>
              <a:t> </a:t>
            </a:r>
            <a:r>
              <a:rPr lang="en-US" altLang="zh-TW" sz="3200" dirty="0"/>
              <a:t>adj.</a:t>
            </a:r>
            <a:r>
              <a:rPr lang="zh-TW" altLang="en-US" sz="3200" dirty="0"/>
              <a:t> </a:t>
            </a:r>
            <a:endParaRPr lang="en-US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ECA57D-36AE-B5C0-85EE-D992D3340C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55306" y="444925"/>
            <a:ext cx="1905000" cy="1905000"/>
          </a:xfrm>
          <a:prstGeom prst="rect">
            <a:avLst/>
          </a:prstGeom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A4882F32-3950-93D7-25F8-2CBF36AF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04481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76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4C2D0-57A6-9B1E-CDA9-565186669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不知道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706C39A-3625-2B7C-95BA-00DDF38B1A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60796" y="2625646"/>
            <a:ext cx="1905000" cy="190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2CDD5D-88F5-2FC0-CFB1-D738540699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6482" y="2625646"/>
            <a:ext cx="1905000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E75079-615E-7A87-EBED-1ED2FC94F2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1043" y="2625646"/>
            <a:ext cx="1905000" cy="1905000"/>
          </a:xfrm>
          <a:prstGeom prst="rect">
            <a:avLst/>
          </a:prstGeom>
        </p:spPr>
      </p:pic>
      <p:pic>
        <p:nvPicPr>
          <p:cNvPr id="9" name="Audio Recording Sep 12, 2023 at 8:08:03 PM">
            <a:hlinkClick r:id="" action="ppaction://media"/>
            <a:extLst>
              <a:ext uri="{FF2B5EF4-FFF2-40B4-BE49-F238E27FC236}">
                <a16:creationId xmlns:a16="http://schemas.microsoft.com/office/drawing/2014/main" id="{52DA47CC-C6AC-2736-34B4-B99E3E3D74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47996" y="5808848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F92943-667B-8053-CE62-AE4962D2C23A}"/>
              </a:ext>
            </a:extLst>
          </p:cNvPr>
          <p:cNvSpPr txBox="1"/>
          <p:nvPr/>
        </p:nvSpPr>
        <p:spPr>
          <a:xfrm>
            <a:off x="6796369" y="5953638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chemeClr val="bg1"/>
                </a:solidFill>
              </a:rPr>
              <a:t>（</a:t>
            </a:r>
            <a:r>
              <a:rPr lang="en-US" altLang="zh-CN" sz="2800">
                <a:solidFill>
                  <a:schemeClr val="bg1"/>
                </a:solidFill>
              </a:rPr>
              <a:t>I</a:t>
            </a:r>
            <a:r>
              <a:rPr lang="zh-CN" altLang="en-US" sz="2800">
                <a:solidFill>
                  <a:schemeClr val="bg1"/>
                </a:solidFill>
              </a:rPr>
              <a:t>）</a:t>
            </a:r>
            <a:r>
              <a:rPr lang="en-US" altLang="zh-CN" sz="2800">
                <a:solidFill>
                  <a:schemeClr val="bg1"/>
                </a:solidFill>
              </a:rPr>
              <a:t>don’t</a:t>
            </a:r>
            <a:r>
              <a:rPr lang="zh-CN" altLang="en-US" sz="2800">
                <a:solidFill>
                  <a:schemeClr val="bg1"/>
                </a:solidFill>
              </a:rPr>
              <a:t> </a:t>
            </a:r>
            <a:r>
              <a:rPr lang="en-US" altLang="zh-CN" sz="2800">
                <a:solidFill>
                  <a:schemeClr val="bg1"/>
                </a:solidFill>
              </a:rPr>
              <a:t>know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6B83A9-3FC9-0396-C7FE-26D22DF0CD45}"/>
              </a:ext>
            </a:extLst>
          </p:cNvPr>
          <p:cNvSpPr txBox="1"/>
          <p:nvPr/>
        </p:nvSpPr>
        <p:spPr>
          <a:xfrm>
            <a:off x="1587762" y="5899903"/>
            <a:ext cx="24127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bù</a:t>
            </a:r>
            <a:r>
              <a:rPr lang="en-US" sz="3200" dirty="0"/>
              <a:t> </a:t>
            </a:r>
            <a:r>
              <a:rPr lang="en-US" sz="3200" dirty="0" err="1"/>
              <a:t>zhī</a:t>
            </a:r>
            <a:r>
              <a:rPr lang="en-US" sz="3200" dirty="0"/>
              <a:t> </a:t>
            </a:r>
            <a:r>
              <a:rPr lang="en-US" sz="3200" dirty="0" err="1"/>
              <a:t>dào</a:t>
            </a:r>
            <a:endParaRPr lang="en-US" sz="320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19A7EDD-2589-BE59-84F0-4F3486CA8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7995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D1065-7CE7-0197-C416-A592F3F53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認識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D05A2E-92C0-9D31-43E7-596762E9BF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422251" y="2625646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6594CF-E506-9D80-F7B3-6E6C230EC5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2227" y="2625646"/>
            <a:ext cx="1905000" cy="1905000"/>
          </a:xfrm>
          <a:prstGeom prst="rect">
            <a:avLst/>
          </a:prstGeom>
        </p:spPr>
      </p:pic>
      <p:pic>
        <p:nvPicPr>
          <p:cNvPr id="8" name="Audio Recording Sep 12, 2023 at 8:08:09 PM">
            <a:hlinkClick r:id="" action="ppaction://media"/>
            <a:extLst>
              <a:ext uri="{FF2B5EF4-FFF2-40B4-BE49-F238E27FC236}">
                <a16:creationId xmlns:a16="http://schemas.microsoft.com/office/drawing/2014/main" id="{93BBF09E-7C17-E64B-8DE7-F143AA4458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87610" y="5667246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31BB8C-BE2E-1FCE-D9B8-2F6F95B78488}"/>
              </a:ext>
            </a:extLst>
          </p:cNvPr>
          <p:cNvSpPr txBox="1"/>
          <p:nvPr/>
        </p:nvSpPr>
        <p:spPr>
          <a:xfrm>
            <a:off x="6611057" y="5460483"/>
            <a:ext cx="4352412" cy="954107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altLang="zh-CN" sz="2800" dirty="0">
                <a:solidFill>
                  <a:schemeClr val="bg1"/>
                </a:solidFill>
              </a:rPr>
              <a:t>to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know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sb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personally</a:t>
            </a:r>
          </a:p>
          <a:p>
            <a:pPr marL="514350" indent="-514350" algn="ctr">
              <a:buAutoNum type="alphaLcPeriod"/>
            </a:pPr>
            <a:r>
              <a:rPr lang="en-US" altLang="zh-CN" sz="2800" dirty="0">
                <a:solidFill>
                  <a:schemeClr val="bg1"/>
                </a:solidFill>
              </a:rPr>
              <a:t>to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recognize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A609BD-1E1F-02E7-3D81-308E6699917A}"/>
              </a:ext>
            </a:extLst>
          </p:cNvPr>
          <p:cNvSpPr txBox="1"/>
          <p:nvPr/>
        </p:nvSpPr>
        <p:spPr>
          <a:xfrm>
            <a:off x="1228531" y="5645150"/>
            <a:ext cx="27393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rèn</a:t>
            </a:r>
            <a:r>
              <a:rPr lang="en-US" sz="3200" dirty="0"/>
              <a:t> </a:t>
            </a:r>
            <a:r>
              <a:rPr lang="en-US" sz="3200" dirty="0" err="1"/>
              <a:t>shì</a:t>
            </a:r>
            <a:endParaRPr lang="en-US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A991DF-FC5D-0502-9CB9-E4DA7E767B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0980" y="827673"/>
            <a:ext cx="1736271" cy="17362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659D55-EEBE-D14A-B83B-02249EEB8B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6591" y="827672"/>
            <a:ext cx="1736271" cy="1736271"/>
          </a:xfrm>
          <a:prstGeom prst="rect">
            <a:avLst/>
          </a:prstGeom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19695878-AD18-5AD9-D422-6776E795B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37129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3D6C-0162-0969-87C7-A1823D96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不是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306469" y="2474912"/>
            <a:ext cx="1905000" cy="19050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DF1A00-97FE-0C62-4CF7-842EB66EEC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0" y="2476500"/>
            <a:ext cx="1905000" cy="1905000"/>
          </a:xfrm>
          <a:prstGeom prst="rect">
            <a:avLst/>
          </a:prstGeom>
        </p:spPr>
      </p:pic>
      <p:pic>
        <p:nvPicPr>
          <p:cNvPr id="6" name="Audio Recording Sep 12, 2023 at 8:04:49 PM">
            <a:hlinkClick r:id="" action="ppaction://media"/>
            <a:extLst>
              <a:ext uri="{FF2B5EF4-FFF2-40B4-BE49-F238E27FC236}">
                <a16:creationId xmlns:a16="http://schemas.microsoft.com/office/drawing/2014/main" id="{284D5940-5D49-E175-9938-9BFBE22FA1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43500" y="5484180"/>
            <a:ext cx="812800" cy="812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4AB61A-E314-4478-8030-5A8A5257CDA8}"/>
              </a:ext>
            </a:extLst>
          </p:cNvPr>
          <p:cNvSpPr txBox="1"/>
          <p:nvPr/>
        </p:nvSpPr>
        <p:spPr>
          <a:xfrm>
            <a:off x="1040947" y="5554095"/>
            <a:ext cx="28779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bú</a:t>
            </a:r>
            <a:r>
              <a:rPr lang="en-US" sz="3200" dirty="0"/>
              <a:t> </a:t>
            </a:r>
            <a:r>
              <a:rPr lang="en-US" sz="3200" dirty="0" err="1"/>
              <a:t>shì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5B10E4-DED6-0EC7-18DE-1A97BBA30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77E215-0D83-E0B1-6859-E170246FFFBA}"/>
              </a:ext>
            </a:extLst>
          </p:cNvPr>
          <p:cNvSpPr txBox="1"/>
          <p:nvPr/>
        </p:nvSpPr>
        <p:spPr>
          <a:xfrm>
            <a:off x="7180943" y="5670956"/>
            <a:ext cx="1176925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not</a:t>
            </a:r>
            <a:r>
              <a:rPr lang="zh-TW" altLang="en-US" dirty="0">
                <a:solidFill>
                  <a:schemeClr val="bg1"/>
                </a:solidFill>
              </a:rPr>
              <a:t>  </a:t>
            </a:r>
            <a:r>
              <a:rPr lang="en-US" altLang="zh-TW" dirty="0">
                <a:solidFill>
                  <a:schemeClr val="bg1"/>
                </a:solidFill>
              </a:rPr>
              <a:t>to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be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61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50D47-85D4-82C2-FB92-B48E93B43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紐約人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8C491-EB27-7911-5573-F139E8B2DB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339124" y="2625646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5F6321-3236-A652-1BF9-9E85651EF1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4392" y="2625646"/>
            <a:ext cx="1905000" cy="1905000"/>
          </a:xfrm>
          <a:prstGeom prst="rect">
            <a:avLst/>
          </a:prstGeom>
        </p:spPr>
      </p:pic>
      <p:pic>
        <p:nvPicPr>
          <p:cNvPr id="8" name="Audio Recording Sep 12, 2023 at 8:08:14 PM">
            <a:hlinkClick r:id="" action="ppaction://media"/>
            <a:extLst>
              <a:ext uri="{FF2B5EF4-FFF2-40B4-BE49-F238E27FC236}">
                <a16:creationId xmlns:a16="http://schemas.microsoft.com/office/drawing/2014/main" id="{6EE3F242-9935-5048-C82A-EC5BB4459C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83200" y="5544943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8DE5BC-A623-1D1C-9799-9F559A8F7454}"/>
              </a:ext>
            </a:extLst>
          </p:cNvPr>
          <p:cNvSpPr txBox="1"/>
          <p:nvPr/>
        </p:nvSpPr>
        <p:spPr>
          <a:xfrm>
            <a:off x="7082987" y="5624394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New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York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0C97B1-3314-D169-A86B-E6B8292CA239}"/>
              </a:ext>
            </a:extLst>
          </p:cNvPr>
          <p:cNvSpPr txBox="1"/>
          <p:nvPr/>
        </p:nvSpPr>
        <p:spPr>
          <a:xfrm>
            <a:off x="1145404" y="5710222"/>
            <a:ext cx="26264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niǔ</a:t>
            </a:r>
            <a:r>
              <a:rPr lang="en-US" sz="3200" dirty="0"/>
              <a:t> </a:t>
            </a:r>
            <a:r>
              <a:rPr lang="en-US" sz="3200" dirty="0" err="1"/>
              <a:t>yuē</a:t>
            </a:r>
            <a:r>
              <a:rPr lang="en-US" sz="3200" dirty="0"/>
              <a:t> </a:t>
            </a:r>
            <a:r>
              <a:rPr lang="en-US" sz="3200" dirty="0" err="1"/>
              <a:t>rén</a:t>
            </a:r>
            <a:endParaRPr lang="en-US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16C481-F7ED-5381-D2E4-8612EC881D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4119" y="582786"/>
            <a:ext cx="1905000" cy="1905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CBCAC9-E6AB-087A-EA56-E853C36180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91168" y="582786"/>
            <a:ext cx="1905000" cy="1905000"/>
          </a:xfrm>
          <a:prstGeom prst="rect">
            <a:avLst/>
          </a:prstGeom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F507720-FFD9-D542-FF68-0D18881C2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34999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70E95-1EAB-AF2C-3DA1-7ED93181E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再見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B96CB3-D3CB-83B9-8B84-971F89504B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414833" y="2476500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2986B8-9401-BDCE-BD29-EC0DF65FB8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4554" y="2476500"/>
            <a:ext cx="1905000" cy="1905000"/>
          </a:xfrm>
          <a:prstGeom prst="rect">
            <a:avLst/>
          </a:prstGeom>
        </p:spPr>
      </p:pic>
      <p:pic>
        <p:nvPicPr>
          <p:cNvPr id="8" name="Audio Recording Sep 12, 2023 at 8:08:20 PM">
            <a:hlinkClick r:id="" action="ppaction://media"/>
            <a:extLst>
              <a:ext uri="{FF2B5EF4-FFF2-40B4-BE49-F238E27FC236}">
                <a16:creationId xmlns:a16="http://schemas.microsoft.com/office/drawing/2014/main" id="{49C81297-FF8C-C543-ABBC-B252443F71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28243" y="5581354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D48762-83C1-6BDE-D541-B49234AF7BC7}"/>
              </a:ext>
            </a:extLst>
          </p:cNvPr>
          <p:cNvSpPr txBox="1"/>
          <p:nvPr/>
        </p:nvSpPr>
        <p:spPr>
          <a:xfrm>
            <a:off x="6567054" y="5581354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Good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bye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690598-1E20-7B16-CD1B-840A84A35AD9}"/>
              </a:ext>
            </a:extLst>
          </p:cNvPr>
          <p:cNvSpPr txBox="1"/>
          <p:nvPr/>
        </p:nvSpPr>
        <p:spPr>
          <a:xfrm>
            <a:off x="1606039" y="5695367"/>
            <a:ext cx="20641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zài</a:t>
            </a:r>
            <a:r>
              <a:rPr lang="en-US" sz="3200" dirty="0"/>
              <a:t> </a:t>
            </a:r>
            <a:r>
              <a:rPr lang="en-US" sz="3200" dirty="0" err="1"/>
              <a:t>jiàn</a:t>
            </a:r>
            <a:endParaRPr lang="en-US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DFFC17-46D6-C96B-A855-9325E64E8A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5157" y="858582"/>
            <a:ext cx="1714676" cy="1491343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1C7B653-E994-11D4-CD8D-8DC0C276F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13012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0F450-35FF-10F0-0880-71C8EDD64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上海人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ACBA03-E228-2883-9E8F-1E286AAF0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648200" y="2474912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04AA95-A6DD-B044-0F60-4BE889E4B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3790" y="2474912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3DB342-BA31-48C4-E033-3262D879F1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8369" y="2474912"/>
            <a:ext cx="1905000" cy="1905000"/>
          </a:xfrm>
          <a:prstGeom prst="rect">
            <a:avLst/>
          </a:prstGeom>
        </p:spPr>
      </p:pic>
      <p:pic>
        <p:nvPicPr>
          <p:cNvPr id="10" name="Audio Recording Sep 12, 2023 at 8:02:48 PM">
            <a:hlinkClick r:id="" action="ppaction://media"/>
            <a:extLst>
              <a:ext uri="{FF2B5EF4-FFF2-40B4-BE49-F238E27FC236}">
                <a16:creationId xmlns:a16="http://schemas.microsoft.com/office/drawing/2014/main" id="{AEE2F2C1-00A6-B8BD-A73E-3F717BCB86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40507" y="5449181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EFAA11-EA99-2D2F-38FE-9456F2C5B1E7}"/>
              </a:ext>
            </a:extLst>
          </p:cNvPr>
          <p:cNvSpPr txBox="1"/>
          <p:nvPr/>
        </p:nvSpPr>
        <p:spPr>
          <a:xfrm>
            <a:off x="7196453" y="559397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Shanghai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person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A34907-7B3D-918B-A00F-661F0753E15C}"/>
              </a:ext>
            </a:extLst>
          </p:cNvPr>
          <p:cNvSpPr txBox="1"/>
          <p:nvPr/>
        </p:nvSpPr>
        <p:spPr>
          <a:xfrm>
            <a:off x="1073603" y="5619166"/>
            <a:ext cx="28289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Shànghǎi</a:t>
            </a:r>
            <a:r>
              <a:rPr lang="en-US" sz="3200" dirty="0"/>
              <a:t> </a:t>
            </a:r>
            <a:r>
              <a:rPr lang="en-US" sz="3200" dirty="0" err="1"/>
              <a:t>rén</a:t>
            </a:r>
            <a:endParaRPr lang="en-US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14D873-0160-D800-2886-57040A677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58748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0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3D6C-0162-0969-87C7-A1823D96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是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306469" y="2474912"/>
            <a:ext cx="1905000" cy="1905000"/>
          </a:xfrm>
        </p:spPr>
      </p:pic>
      <p:pic>
        <p:nvPicPr>
          <p:cNvPr id="3" name="Audio Recording Sep 12, 2023 at 8:02:42 PM">
            <a:hlinkClick r:id="" action="ppaction://media"/>
            <a:extLst>
              <a:ext uri="{FF2B5EF4-FFF2-40B4-BE49-F238E27FC236}">
                <a16:creationId xmlns:a16="http://schemas.microsoft.com/office/drawing/2014/main" id="{481EB306-F27F-9125-148E-EB39700E12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FD47A5-0393-4ECB-92B8-84515BDF8E62}"/>
              </a:ext>
            </a:extLst>
          </p:cNvPr>
          <p:cNvSpPr txBox="1"/>
          <p:nvPr/>
        </p:nvSpPr>
        <p:spPr>
          <a:xfrm>
            <a:off x="6851493" y="4925961"/>
            <a:ext cx="4224546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A is B/ A is part of B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A06434-A1D2-E5DE-FA01-7ED50F481510}"/>
              </a:ext>
            </a:extLst>
          </p:cNvPr>
          <p:cNvSpPr txBox="1"/>
          <p:nvPr/>
        </p:nvSpPr>
        <p:spPr>
          <a:xfrm>
            <a:off x="1263992" y="5352416"/>
            <a:ext cx="21323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shì</a:t>
            </a:r>
            <a:endParaRPr lang="en-US" sz="32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1403244-349D-E9A4-CE2B-543FBAE9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56353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0F450-35FF-10F0-0880-71C8EDD64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北京人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3DB342-BA31-48C4-E033-3262D879F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8369" y="2474912"/>
            <a:ext cx="1905000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C892B8-D4B9-1644-1485-AA5D3702F3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0" y="2476500"/>
            <a:ext cx="1905000" cy="190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388488-37F8-584E-2F85-5FE9464174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2409" y="2474912"/>
            <a:ext cx="1905000" cy="1905000"/>
          </a:xfrm>
          <a:prstGeom prst="rect">
            <a:avLst/>
          </a:prstGeom>
        </p:spPr>
      </p:pic>
      <p:pic>
        <p:nvPicPr>
          <p:cNvPr id="12" name="Audio Recording Sep 12, 2023 at 8:05:11 PM">
            <a:hlinkClick r:id="" action="ppaction://media"/>
            <a:extLst>
              <a:ext uri="{FF2B5EF4-FFF2-40B4-BE49-F238E27FC236}">
                <a16:creationId xmlns:a16="http://schemas.microsoft.com/office/drawing/2014/main" id="{0936CA6A-1B43-DF3F-295B-8B8BCA3F68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34107" y="5449181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D1881D-5CA8-D58A-9253-3BC3279E00E9}"/>
              </a:ext>
            </a:extLst>
          </p:cNvPr>
          <p:cNvSpPr txBox="1"/>
          <p:nvPr/>
        </p:nvSpPr>
        <p:spPr>
          <a:xfrm>
            <a:off x="7152409" y="5658358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Beijing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Person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1C2FF3-39B3-A4F3-CCD1-A89661FF96A6}"/>
              </a:ext>
            </a:extLst>
          </p:cNvPr>
          <p:cNvSpPr txBox="1"/>
          <p:nvPr/>
        </p:nvSpPr>
        <p:spPr>
          <a:xfrm>
            <a:off x="1053689" y="5733050"/>
            <a:ext cx="27508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Běijīng</a:t>
            </a:r>
            <a:r>
              <a:rPr lang="en-US" sz="3200" dirty="0"/>
              <a:t> </a:t>
            </a:r>
            <a:r>
              <a:rPr lang="en-US" sz="3200" dirty="0" err="1"/>
              <a:t>rén</a:t>
            </a:r>
            <a:endParaRPr lang="en-US" sz="32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F1DF18-029C-67C0-BF9B-A058867EC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67688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F5B54-6644-58B1-5DC5-07ADC23D9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他也是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972E15-B627-8A74-92CF-4CA7970715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143500" y="2623728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A41FE2-6D3D-FDB1-5E37-129FA0DF82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3863" y="2625646"/>
            <a:ext cx="1905000" cy="1905000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00F23ED1-2F7A-AA36-ADD8-CB5DC0992F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9657" y="2625646"/>
            <a:ext cx="1905000" cy="1905000"/>
          </a:xfrm>
          <a:prstGeom prst="rect">
            <a:avLst/>
          </a:prstGeom>
        </p:spPr>
      </p:pic>
      <p:pic>
        <p:nvPicPr>
          <p:cNvPr id="9" name="Audio Recording Sep 12, 2023 at 8:05:18 PM">
            <a:hlinkClick r:id="" action="ppaction://media"/>
            <a:extLst>
              <a:ext uri="{FF2B5EF4-FFF2-40B4-BE49-F238E27FC236}">
                <a16:creationId xmlns:a16="http://schemas.microsoft.com/office/drawing/2014/main" id="{992892FF-0DCA-2BB7-DD50-A22D17FD3C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43500" y="5447291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EFEFB-D80C-55DA-B421-7FD055E94E4C}"/>
              </a:ext>
            </a:extLst>
          </p:cNvPr>
          <p:cNvSpPr txBox="1"/>
          <p:nvPr/>
        </p:nvSpPr>
        <p:spPr>
          <a:xfrm>
            <a:off x="7048500" y="5716655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He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also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is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04F249-3E8B-4DD6-8613-0EE807474034}"/>
              </a:ext>
            </a:extLst>
          </p:cNvPr>
          <p:cNvSpPr txBox="1"/>
          <p:nvPr/>
        </p:nvSpPr>
        <p:spPr>
          <a:xfrm>
            <a:off x="949780" y="5685878"/>
            <a:ext cx="23159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Tā</a:t>
            </a:r>
            <a:r>
              <a:rPr lang="en-US" sz="3200" dirty="0"/>
              <a:t> </a:t>
            </a:r>
            <a:r>
              <a:rPr lang="en-US" sz="3200" dirty="0" err="1"/>
              <a:t>yě</a:t>
            </a:r>
            <a:r>
              <a:rPr lang="en-US" sz="3200" dirty="0"/>
              <a:t> </a:t>
            </a:r>
            <a:r>
              <a:rPr lang="en-US" sz="3200" dirty="0" err="1"/>
              <a:t>shì</a:t>
            </a:r>
            <a:endParaRPr lang="en-US" sz="320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E9AC48C-83CF-1F15-73E1-6F6CA792D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81104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42C06-87F2-2D04-62C2-E9FA46830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中國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56E017-3311-F228-02DB-2C58A5C1B5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143500" y="2625646"/>
            <a:ext cx="1905000" cy="1905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C7057D-232A-685E-C089-B6DE2133D4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3155" y="2625646"/>
            <a:ext cx="1905000" cy="1905000"/>
          </a:xfrm>
          <a:prstGeom prst="rect">
            <a:avLst/>
          </a:prstGeom>
        </p:spPr>
      </p:pic>
      <p:pic>
        <p:nvPicPr>
          <p:cNvPr id="3" name="Audio Recording Sep 12, 2023 at 8:05:25 PM">
            <a:hlinkClick r:id="" action="ppaction://media"/>
            <a:extLst>
              <a:ext uri="{FF2B5EF4-FFF2-40B4-BE49-F238E27FC236}">
                <a16:creationId xmlns:a16="http://schemas.microsoft.com/office/drawing/2014/main" id="{EF97D53F-337B-452D-C903-82587E08A7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4652681"/>
            <a:ext cx="812800" cy="812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AA08A1-D0A9-3DA6-E0F4-4F6D0EEBACD8}"/>
              </a:ext>
            </a:extLst>
          </p:cNvPr>
          <p:cNvSpPr txBox="1"/>
          <p:nvPr/>
        </p:nvSpPr>
        <p:spPr>
          <a:xfrm>
            <a:off x="6851494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China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D87DFF-82B9-B70B-25F9-DFC710C8B3B5}"/>
              </a:ext>
            </a:extLst>
          </p:cNvPr>
          <p:cNvSpPr txBox="1"/>
          <p:nvPr/>
        </p:nvSpPr>
        <p:spPr>
          <a:xfrm>
            <a:off x="949780" y="5685878"/>
            <a:ext cx="60987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Zhōngguó</a:t>
            </a:r>
            <a:endParaRPr lang="en-US" sz="320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4044FB-AB7B-08DD-4D7A-9C8ADB3CE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6E80E9-384D-30B4-204F-AC009BA0DC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1257" y="828748"/>
            <a:ext cx="1796898" cy="179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04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84A44-3CA7-A69C-7821-705FA53F7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留學生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4F27B7-C745-38DC-F12B-D3D4A9C9EB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143500" y="2625646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CD0F59-4D20-05EC-DFC4-C4CCF2B66C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1682" y="2625646"/>
            <a:ext cx="1905000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84C931-5289-B45C-6C68-53B5AD84DC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9864" y="2625646"/>
            <a:ext cx="1905000" cy="1905000"/>
          </a:xfrm>
          <a:prstGeom prst="rect">
            <a:avLst/>
          </a:prstGeom>
        </p:spPr>
      </p:pic>
      <p:pic>
        <p:nvPicPr>
          <p:cNvPr id="9" name="Audio Recording Sep 12, 2023 at 8:05:40 PM">
            <a:hlinkClick r:id="" action="ppaction://media"/>
            <a:extLst>
              <a:ext uri="{FF2B5EF4-FFF2-40B4-BE49-F238E27FC236}">
                <a16:creationId xmlns:a16="http://schemas.microsoft.com/office/drawing/2014/main" id="{1E7249D4-2502-CB69-5EDB-79A9CFA635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91843" y="5571624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E6E086-4126-6871-9E8C-0D43E7A004AD}"/>
              </a:ext>
            </a:extLst>
          </p:cNvPr>
          <p:cNvSpPr txBox="1"/>
          <p:nvPr/>
        </p:nvSpPr>
        <p:spPr>
          <a:xfrm>
            <a:off x="6990443" y="5593674"/>
            <a:ext cx="3044674" cy="954107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International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students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96CC4F-6F64-6D0D-D383-B9984584135B}"/>
              </a:ext>
            </a:extLst>
          </p:cNvPr>
          <p:cNvSpPr txBox="1"/>
          <p:nvPr/>
        </p:nvSpPr>
        <p:spPr>
          <a:xfrm>
            <a:off x="949780" y="5685878"/>
            <a:ext cx="2822120" cy="5842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liúxuéshēng</a:t>
            </a:r>
            <a:endParaRPr lang="en-US" sz="32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AF2773-5A75-4752-F9A1-842B91600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960D90-3604-2485-6D7F-C2F39DC72C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5680" y="969319"/>
            <a:ext cx="1616237" cy="161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0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0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{F16C413E-0A3A-CC4D-9C95-9B5E57E77D86}tf16401369</Template>
  <TotalTime>6378</TotalTime>
  <Words>284</Words>
  <Application>Microsoft Macintosh PowerPoint</Application>
  <PresentationFormat>Widescreen</PresentationFormat>
  <Paragraphs>125</Paragraphs>
  <Slides>31</Slides>
  <Notes>0</Notes>
  <HiddenSlides>0</HiddenSlides>
  <MMClips>31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Calibri</vt:lpstr>
      <vt:lpstr>Calibri Light</vt:lpstr>
      <vt:lpstr>Rockwell</vt:lpstr>
      <vt:lpstr>Wingdings</vt:lpstr>
      <vt:lpstr>Atlas</vt:lpstr>
      <vt:lpstr>第一課</vt:lpstr>
      <vt:lpstr>王小小</vt:lpstr>
      <vt:lpstr>不是</vt:lpstr>
      <vt:lpstr>上海人</vt:lpstr>
      <vt:lpstr>是</vt:lpstr>
      <vt:lpstr>北京人</vt:lpstr>
      <vt:lpstr>他也是</vt:lpstr>
      <vt:lpstr>中國</vt:lpstr>
      <vt:lpstr>留學生</vt:lpstr>
      <vt:lpstr>對話</vt:lpstr>
      <vt:lpstr>請問</vt:lpstr>
      <vt:lpstr>你叫</vt:lpstr>
      <vt:lpstr>什麼名字</vt:lpstr>
      <vt:lpstr>什麼地方人</vt:lpstr>
      <vt:lpstr>你呢？</vt:lpstr>
      <vt:lpstr>可是</vt:lpstr>
      <vt:lpstr>是呀</vt:lpstr>
      <vt:lpstr>是嗎？</vt:lpstr>
      <vt:lpstr>對嗎？</vt:lpstr>
      <vt:lpstr>對吧？</vt:lpstr>
      <vt:lpstr>對不對？</vt:lpstr>
      <vt:lpstr>不對</vt:lpstr>
      <vt:lpstr>對了</vt:lpstr>
      <vt:lpstr>真好</vt:lpstr>
      <vt:lpstr>舒服</vt:lpstr>
      <vt:lpstr>太adj了</vt:lpstr>
      <vt:lpstr>不太冷</vt:lpstr>
      <vt:lpstr>不知道</vt:lpstr>
      <vt:lpstr>認識</vt:lpstr>
      <vt:lpstr>紐約人</vt:lpstr>
      <vt:lpstr>再見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19173854150</dc:creator>
  <cp:lastModifiedBy>19173854150</cp:lastModifiedBy>
  <cp:revision>10</cp:revision>
  <dcterms:created xsi:type="dcterms:W3CDTF">2023-09-12T22:19:26Z</dcterms:created>
  <dcterms:modified xsi:type="dcterms:W3CDTF">2024-12-20T23:19:42Z</dcterms:modified>
</cp:coreProperties>
</file>