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326" r:id="rId33"/>
    <p:sldId id="327" r:id="rId34"/>
    <p:sldId id="290" r:id="rId35"/>
    <p:sldId id="287" r:id="rId36"/>
    <p:sldId id="325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44"/>
    <p:restoredTop sz="96143"/>
  </p:normalViewPr>
  <p:slideViewPr>
    <p:cSldViewPr snapToGrid="0">
      <p:cViewPr varScale="1">
        <p:scale>
          <a:sx n="110" d="100"/>
          <a:sy n="110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5323-47A2-EA41-B162-BA9D1C0B7C9D}" type="datetimeFigureOut">
              <a:rPr lang="en-US" smtClean="0"/>
              <a:t>12/20/24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6E4A-A2C3-0D48-9394-A318A74DA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8C2364C-A9B1-984A-AE58-7D987A0222D1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5461-7E97-5149-9514-936974EC550B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7C68E61-7A28-524A-B2E1-B647C6B0500F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4408-B754-C24C-9814-526998AD2EB1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C387AD4-8A1D-6F49-8C4E-DBD432988996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FC3D13D-E3F4-F641-A482-225A45B29E4C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7B73B4-3022-9D4D-9068-4770A9BC2483}" type="datetime1">
              <a:rPr lang="en-US" smtClean="0"/>
              <a:t>12/20/24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DBCF-5F13-8241-A96A-4D955DDE2EBE}" type="datetime1">
              <a:rPr lang="en-US" smtClean="0"/>
              <a:t>12/20/24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9383A81-FB36-4B4B-87F0-0489EDF634DC}" type="datetime1">
              <a:rPr lang="en-US" smtClean="0"/>
              <a:t>12/20/24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3DD0-E9F9-0E49-816A-6EB2DFB9D98E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86652F9-7E28-CF4E-A74E-9029CBA13E3F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C855-BD99-8647-B474-A7D4FE202557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gif"/><Relationship Id="rId5" Type="http://schemas.openxmlformats.org/officeDocument/2006/relationships/image" Target="../media/image27.gif"/><Relationship Id="rId10" Type="http://schemas.openxmlformats.org/officeDocument/2006/relationships/image" Target="../media/image28.gif"/><Relationship Id="rId4" Type="http://schemas.openxmlformats.org/officeDocument/2006/relationships/image" Target="../media/image26.gif"/><Relationship Id="rId9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31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gif"/><Relationship Id="rId5" Type="http://schemas.openxmlformats.org/officeDocument/2006/relationships/image" Target="../media/image27.gif"/><Relationship Id="rId10" Type="http://schemas.openxmlformats.org/officeDocument/2006/relationships/image" Target="../media/image28.gif"/><Relationship Id="rId4" Type="http://schemas.openxmlformats.org/officeDocument/2006/relationships/image" Target="../media/image26.gif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image" Target="../media/image32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7.gif"/><Relationship Id="rId5" Type="http://schemas.openxmlformats.org/officeDocument/2006/relationships/image" Target="../media/image27.gif"/><Relationship Id="rId10" Type="http://schemas.openxmlformats.org/officeDocument/2006/relationships/image" Target="../media/image28.gif"/><Relationship Id="rId4" Type="http://schemas.openxmlformats.org/officeDocument/2006/relationships/image" Target="../media/image34.gif"/><Relationship Id="rId9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gif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gi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7.gif"/><Relationship Id="rId5" Type="http://schemas.openxmlformats.org/officeDocument/2006/relationships/image" Target="../media/image27.gif"/><Relationship Id="rId10" Type="http://schemas.openxmlformats.org/officeDocument/2006/relationships/image" Target="../media/image28.gif"/><Relationship Id="rId4" Type="http://schemas.openxmlformats.org/officeDocument/2006/relationships/image" Target="../media/image37.gif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7.gif"/><Relationship Id="rId5" Type="http://schemas.openxmlformats.org/officeDocument/2006/relationships/image" Target="../media/image2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4.png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.png"/><Relationship Id="rId5" Type="http://schemas.openxmlformats.org/officeDocument/2006/relationships/image" Target="../media/image30.gif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gif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35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0.gif"/><Relationship Id="rId5" Type="http://schemas.openxmlformats.org/officeDocument/2006/relationships/image" Target="../media/image7.gif"/><Relationship Id="rId10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4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4.png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gif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4.gif"/><Relationship Id="rId5" Type="http://schemas.openxmlformats.org/officeDocument/2006/relationships/image" Target="../media/image21.gif"/><Relationship Id="rId4" Type="http://schemas.openxmlformats.org/officeDocument/2006/relationships/image" Target="../media/image50.gif"/><Relationship Id="rId9" Type="http://schemas.openxmlformats.org/officeDocument/2006/relationships/image" Target="../media/image5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.png"/><Relationship Id="rId5" Type="http://schemas.openxmlformats.org/officeDocument/2006/relationships/image" Target="../media/image53.gif"/><Relationship Id="rId4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.png"/><Relationship Id="rId5" Type="http://schemas.openxmlformats.org/officeDocument/2006/relationships/image" Target="../media/image30.gif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gif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35.gif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gif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54.gif"/><Relationship Id="rId5" Type="http://schemas.openxmlformats.org/officeDocument/2006/relationships/image" Target="../media/image27.gif"/><Relationship Id="rId4" Type="http://schemas.openxmlformats.org/officeDocument/2006/relationships/image" Target="../media/image37.gif"/><Relationship Id="rId9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4.png"/><Relationship Id="rId5" Type="http://schemas.openxmlformats.org/officeDocument/2006/relationships/image" Target="../media/image56.gif"/><Relationship Id="rId4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4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4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2.gif"/><Relationship Id="rId5" Type="http://schemas.openxmlformats.org/officeDocument/2006/relationships/image" Target="../media/image14.gif"/><Relationship Id="rId4" Type="http://schemas.openxmlformats.org/officeDocument/2006/relationships/image" Target="../media/image21.gif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第一課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64D48-DCC3-8606-F284-8FDFCBBAA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7:58:30 PM">
            <a:hlinkClick r:id="" action="ppaction://media"/>
            <a:extLst>
              <a:ext uri="{FF2B5EF4-FFF2-40B4-BE49-F238E27FC236}">
                <a16:creationId xmlns:a16="http://schemas.microsoft.com/office/drawing/2014/main" id="{051A04AB-A119-F07A-A3B2-B951AFCF5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7137" y="5670264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4935542" y="577274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One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A4947-FC1B-C07E-968C-EA93DA627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571" y="4071342"/>
            <a:ext cx="2232458" cy="2232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53F50-B008-B892-AC4D-7191C874FB14}"/>
              </a:ext>
            </a:extLst>
          </p:cNvPr>
          <p:cNvSpPr txBox="1"/>
          <p:nvPr/>
        </p:nvSpPr>
        <p:spPr>
          <a:xfrm>
            <a:off x="1547132" y="5784277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Dì</a:t>
            </a:r>
            <a:r>
              <a:rPr lang="en-US" sz="3200" dirty="0"/>
              <a:t> </a:t>
            </a:r>
            <a:r>
              <a:rPr lang="en-US" sz="3200" dirty="0" err="1"/>
              <a:t>yī</a:t>
            </a:r>
            <a:r>
              <a:rPr lang="en-US" sz="3200" dirty="0"/>
              <a:t> </a:t>
            </a:r>
            <a:r>
              <a:rPr lang="en-US" sz="3200" dirty="0" err="1"/>
              <a:t>kè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AD7961-2EEF-EECB-0603-0F021483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en-US" dirty="0" err="1"/>
              <a:t>美國學生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573F2-46DA-49FE-05B4-52738B4F1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053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259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C963A-3A4D-B490-267E-CF07D4AEF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447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8:00:11 PM">
            <a:hlinkClick r:id="" action="ppaction://media"/>
            <a:extLst>
              <a:ext uri="{FF2B5EF4-FFF2-40B4-BE49-F238E27FC236}">
                <a16:creationId xmlns:a16="http://schemas.microsoft.com/office/drawing/2014/main" id="{EF708C83-6541-C327-69AC-75A7F291B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7459" y="529933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965793" y="5532274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American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student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374F3-89A2-FCFE-402D-43354B1DDF68}"/>
              </a:ext>
            </a:extLst>
          </p:cNvPr>
          <p:cNvSpPr txBox="1"/>
          <p:nvPr/>
        </p:nvSpPr>
        <p:spPr>
          <a:xfrm>
            <a:off x="1224039" y="5532274"/>
            <a:ext cx="3498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Měiguó</a:t>
            </a:r>
            <a:r>
              <a:rPr lang="en-US" sz="3200" dirty="0"/>
              <a:t> </a:t>
            </a:r>
            <a:r>
              <a:rPr lang="en-US" sz="3200" dirty="0" err="1"/>
              <a:t>xuéshēng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76FDC-30FF-EAEC-77E1-7ADF312F1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986" y="608351"/>
            <a:ext cx="2004461" cy="200446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FC7EDA-BA9E-E827-C63C-4D053A09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D51075-1B12-D721-F4E9-9FD8558FB7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1972" y="60835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609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0:25 PM">
            <a:hlinkClick r:id="" action="ppaction://media"/>
            <a:extLst>
              <a:ext uri="{FF2B5EF4-FFF2-40B4-BE49-F238E27FC236}">
                <a16:creationId xmlns:a16="http://schemas.microsoft.com/office/drawing/2014/main" id="{A0BFBC51-C25F-A23D-9AED-A4F6B6761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978" y="540902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6235699" y="555381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D8989-A2CB-08B9-83D2-6DC48C0DF81C}"/>
              </a:ext>
            </a:extLst>
          </p:cNvPr>
          <p:cNvSpPr txBox="1"/>
          <p:nvPr/>
        </p:nvSpPr>
        <p:spPr>
          <a:xfrm>
            <a:off x="888631" y="5409024"/>
            <a:ext cx="2344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tā</a:t>
            </a:r>
            <a:r>
              <a:rPr lang="en-US" sz="3200" dirty="0"/>
              <a:t> </a:t>
            </a:r>
            <a:r>
              <a:rPr lang="en-US" sz="3200" dirty="0" err="1"/>
              <a:t>yǒu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799928-FA9A-36AF-EED6-0F482341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842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很多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993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74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0:34 PM">
            <a:hlinkClick r:id="" action="ppaction://media"/>
            <a:extLst>
              <a:ext uri="{FF2B5EF4-FFF2-40B4-BE49-F238E27FC236}">
                <a16:creationId xmlns:a16="http://schemas.microsoft.com/office/drawing/2014/main" id="{EE122615-4F5D-A136-A0B4-3CE246BAB7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8464" y="543172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6160382" y="556710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lot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4F1E2-55B6-B141-F333-F6604482C2B9}"/>
              </a:ext>
            </a:extLst>
          </p:cNvPr>
          <p:cNvSpPr txBox="1"/>
          <p:nvPr/>
        </p:nvSpPr>
        <p:spPr>
          <a:xfrm>
            <a:off x="888631" y="5584249"/>
            <a:ext cx="2262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hěn</a:t>
            </a:r>
            <a:r>
              <a:rPr lang="en-US" dirty="0"/>
              <a:t> </a:t>
            </a:r>
            <a:r>
              <a:rPr lang="en-US" dirty="0" err="1"/>
              <a:t>duō</a:t>
            </a:r>
            <a:r>
              <a:rPr lang="en-US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0BD0B8D-8C13-E02D-C02A-E8BA6B16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0103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同學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54760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406" y="2592885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0:46 PM">
            <a:hlinkClick r:id="" action="ppaction://media"/>
            <a:extLst>
              <a:ext uri="{FF2B5EF4-FFF2-40B4-BE49-F238E27FC236}">
                <a16:creationId xmlns:a16="http://schemas.microsoft.com/office/drawing/2014/main" id="{94FE45F7-B3D4-D93A-B590-A1FFC29BD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9102" y="556224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6707260" y="569590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classmate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BC113-C95A-D13D-9610-7CB9F6E273FA}"/>
              </a:ext>
            </a:extLst>
          </p:cNvPr>
          <p:cNvSpPr txBox="1"/>
          <p:nvPr/>
        </p:nvSpPr>
        <p:spPr>
          <a:xfrm>
            <a:off x="1338250" y="5710222"/>
            <a:ext cx="2172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tóngxué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42DA6D-BA84-83A2-6EAD-957F6EDDB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945" y="406588"/>
            <a:ext cx="2004461" cy="2004461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3D4BED-7702-A62D-BD3C-5A12C5DB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635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17210-F293-B6F0-6C02-154AFFA5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Audio Recording Sep 12, 2023 at 8:00:53 PM">
            <a:hlinkClick r:id="" action="ppaction://media"/>
            <a:extLst>
              <a:ext uri="{FF2B5EF4-FFF2-40B4-BE49-F238E27FC236}">
                <a16:creationId xmlns:a16="http://schemas.microsoft.com/office/drawing/2014/main" id="{44520EEA-8D30-2A06-6056-441D20CC6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5532" y="519575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6881926" y="525510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1D610-8DC5-BDDB-58F0-BF1C1E2FA476}"/>
              </a:ext>
            </a:extLst>
          </p:cNvPr>
          <p:cNvSpPr txBox="1"/>
          <p:nvPr/>
        </p:nvSpPr>
        <p:spPr>
          <a:xfrm>
            <a:off x="1645103" y="5232822"/>
            <a:ext cx="178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yǒu</a:t>
            </a:r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3B304-9E70-3A82-6C5F-773ED400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136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美國同學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2392C7-94E7-716D-A439-DA2A1D4F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34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259" y="2641585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8CB16-B61F-5BE0-59D4-0F64F0427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9709" y="2641585"/>
            <a:ext cx="1905000" cy="1905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2FA3F69-6990-034E-55FF-1A93F1A46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219984" y="2641585"/>
            <a:ext cx="1905000" cy="1905000"/>
          </a:xfrm>
        </p:spPr>
      </p:pic>
      <p:pic>
        <p:nvPicPr>
          <p:cNvPr id="8" name="Audio Recording Sep 12, 2023 at 8:01:03 PM">
            <a:hlinkClick r:id="" action="ppaction://media"/>
            <a:extLst>
              <a:ext uri="{FF2B5EF4-FFF2-40B4-BE49-F238E27FC236}">
                <a16:creationId xmlns:a16="http://schemas.microsoft.com/office/drawing/2014/main" id="{2F599CC6-15FE-AF2E-D3FD-ED89F270F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66634" y="5398325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18837" y="5398325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American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classmates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1481-1EE9-1152-0636-7E102C7401BC}"/>
              </a:ext>
            </a:extLst>
          </p:cNvPr>
          <p:cNvSpPr txBox="1"/>
          <p:nvPr/>
        </p:nvSpPr>
        <p:spPr>
          <a:xfrm>
            <a:off x="888631" y="5449180"/>
            <a:ext cx="3498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Měiguó</a:t>
            </a:r>
            <a:r>
              <a:rPr lang="en-US" sz="3200" dirty="0"/>
              <a:t> </a:t>
            </a:r>
            <a:r>
              <a:rPr lang="en-US" sz="3200" dirty="0" err="1"/>
              <a:t>tóngxué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D09E3-1993-3502-145D-5B90C2E7D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0248" y="621185"/>
            <a:ext cx="2004461" cy="2004461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C551B2C-36B5-210C-8227-56C78845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D59F3-A8E2-F9C1-15EC-C52554EEC5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400" y="670915"/>
            <a:ext cx="171758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3DB5-84A5-6C31-1587-82819D33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還有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05C7F3-4B30-9BBF-0052-A39ED63C9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9984E-D095-4DE5-315E-26795007F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1:15 PM">
            <a:hlinkClick r:id="" action="ppaction://media"/>
            <a:extLst>
              <a:ext uri="{FF2B5EF4-FFF2-40B4-BE49-F238E27FC236}">
                <a16:creationId xmlns:a16="http://schemas.microsoft.com/office/drawing/2014/main" id="{3BE049C7-D84F-F567-3621-DCD652F40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57109" y="557428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C6088-0032-4CA8-65B0-D12B09D720F2}"/>
              </a:ext>
            </a:extLst>
          </p:cNvPr>
          <p:cNvSpPr txBox="1"/>
          <p:nvPr/>
        </p:nvSpPr>
        <p:spPr>
          <a:xfrm>
            <a:off x="6342208" y="570384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still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have/has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65BB3-3E1F-CF1F-E0EB-6FE6013BECA8}"/>
              </a:ext>
            </a:extLst>
          </p:cNvPr>
          <p:cNvSpPr txBox="1"/>
          <p:nvPr/>
        </p:nvSpPr>
        <p:spPr>
          <a:xfrm>
            <a:off x="1207749" y="5624310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hái</a:t>
            </a:r>
            <a:r>
              <a:rPr lang="en-US" sz="3200" dirty="0"/>
              <a:t> </a:t>
            </a:r>
            <a:r>
              <a:rPr lang="en-US" sz="3200" dirty="0" err="1"/>
              <a:t>yǒu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8D701B-3D6F-CFFA-EC39-9DEDA609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9DFD6F-EDBB-3383-DD7F-3FD821177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648915"/>
            <a:ext cx="1707994" cy="18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74B0-63F8-88E7-A380-D85B336B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外國同學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890A6-9C22-F47B-CC4F-A68C67861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93996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A8B5E-DF03-C2D3-DE71-D5FD676C1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259" y="2641585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49E6-461D-6EDA-D20F-5C95F4293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9709" y="264158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C922F68-1D68-4CD1-528D-451E22305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984" y="2641585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1:24 PM">
            <a:hlinkClick r:id="" action="ppaction://media"/>
            <a:extLst>
              <a:ext uri="{FF2B5EF4-FFF2-40B4-BE49-F238E27FC236}">
                <a16:creationId xmlns:a16="http://schemas.microsoft.com/office/drawing/2014/main" id="{F74FB6FB-2AAC-6B87-6E05-5D12FD72C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93996" y="5529078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DF72B-FC67-F09E-387D-D85B2DC09999}"/>
              </a:ext>
            </a:extLst>
          </p:cNvPr>
          <p:cNvSpPr txBox="1"/>
          <p:nvPr/>
        </p:nvSpPr>
        <p:spPr>
          <a:xfrm>
            <a:off x="6411998" y="5616461"/>
            <a:ext cx="394432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Foreign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classmates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EAD7A-D3C1-60E9-BA86-438FA041A0CB}"/>
              </a:ext>
            </a:extLst>
          </p:cNvPr>
          <p:cNvSpPr txBox="1"/>
          <p:nvPr/>
        </p:nvSpPr>
        <p:spPr>
          <a:xfrm>
            <a:off x="636814" y="5643891"/>
            <a:ext cx="3750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wàiguó</a:t>
            </a:r>
            <a:r>
              <a:rPr lang="en-US" sz="3200" dirty="0"/>
              <a:t> </a:t>
            </a:r>
            <a:r>
              <a:rPr lang="en-US" sz="3200" dirty="0" err="1"/>
              <a:t>tóngxué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25A04-CB17-F1FC-1D1A-08EB2A4F45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0248" y="447436"/>
            <a:ext cx="2004461" cy="2004461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BF1357-D6EA-D943-F42B-B1FA54B6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4637F9-6843-2023-E83A-E9F9CD1C5D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0614" y="790070"/>
            <a:ext cx="1843546" cy="18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他有一個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8239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392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846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8846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1:36 PM">
            <a:hlinkClick r:id="" action="ppaction://media"/>
            <a:extLst>
              <a:ext uri="{FF2B5EF4-FFF2-40B4-BE49-F238E27FC236}">
                <a16:creationId xmlns:a16="http://schemas.microsoft.com/office/drawing/2014/main" id="{FC134B16-4117-8B87-2263-3945E9DE8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60094" y="558892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661A9-AC46-D29C-6F1D-9A239F8D6A55}"/>
              </a:ext>
            </a:extLst>
          </p:cNvPr>
          <p:cNvSpPr txBox="1"/>
          <p:nvPr/>
        </p:nvSpPr>
        <p:spPr>
          <a:xfrm>
            <a:off x="6375022" y="5756142"/>
            <a:ext cx="44162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</a:rPr>
              <a:t>one+classifier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604F6-2112-152E-C5C6-402E312B3C32}"/>
              </a:ext>
            </a:extLst>
          </p:cNvPr>
          <p:cNvSpPr txBox="1"/>
          <p:nvPr/>
        </p:nvSpPr>
        <p:spPr>
          <a:xfrm>
            <a:off x="1079275" y="5740753"/>
            <a:ext cx="3117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 err="1"/>
              <a:t>t</a:t>
            </a:r>
            <a:r>
              <a:rPr lang="en-US" sz="3200" dirty="0" err="1"/>
              <a:t>ā</a:t>
            </a:r>
            <a:r>
              <a:rPr lang="en-US" sz="3200" dirty="0"/>
              <a:t> </a:t>
            </a:r>
            <a:r>
              <a:rPr lang="en-US" sz="3200" dirty="0" err="1"/>
              <a:t>yǒu</a:t>
            </a:r>
            <a:r>
              <a:rPr lang="zh-CN" altLang="en-US" sz="3200" dirty="0"/>
              <a:t> </a:t>
            </a:r>
            <a:r>
              <a:rPr lang="en-US" sz="3200" dirty="0" err="1"/>
              <a:t>yí</a:t>
            </a:r>
            <a:r>
              <a:rPr lang="en-US" sz="3200" dirty="0"/>
              <a:t> </a:t>
            </a:r>
            <a:r>
              <a:rPr lang="en-US" sz="3200" dirty="0" err="1"/>
              <a:t>ge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D14C15-3BB5-DC86-CD89-9682F780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A14035-B1D7-018A-0112-8E080D1CB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2889" y="757031"/>
            <a:ext cx="1670957" cy="16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中國同學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7610" y="27520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610" y="2752003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26EBC-EC08-C974-34F8-26C7DF35E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060" y="2752003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5B9430B-D43E-84A1-0E74-DC822F27F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335" y="2752003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2:12 PM">
            <a:hlinkClick r:id="" action="ppaction://media"/>
            <a:extLst>
              <a:ext uri="{FF2B5EF4-FFF2-40B4-BE49-F238E27FC236}">
                <a16:creationId xmlns:a16="http://schemas.microsoft.com/office/drawing/2014/main" id="{E6770FF6-6900-B3E5-AC9A-1815EB3C9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3710" y="529600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42ED6-6C2D-0D6C-C5E4-3C16FCF70978}"/>
              </a:ext>
            </a:extLst>
          </p:cNvPr>
          <p:cNvSpPr txBox="1"/>
          <p:nvPr/>
        </p:nvSpPr>
        <p:spPr>
          <a:xfrm>
            <a:off x="6769851" y="5383103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classmates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8EDEB-5A65-77A3-BC27-E3E314629536}"/>
              </a:ext>
            </a:extLst>
          </p:cNvPr>
          <p:cNvSpPr txBox="1"/>
          <p:nvPr/>
        </p:nvSpPr>
        <p:spPr>
          <a:xfrm>
            <a:off x="798576" y="5296001"/>
            <a:ext cx="3822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Zhōngguó</a:t>
            </a:r>
            <a:r>
              <a:rPr lang="en-US" sz="3200" dirty="0"/>
              <a:t> </a:t>
            </a:r>
            <a:r>
              <a:rPr lang="en-US" sz="3200" dirty="0" err="1"/>
              <a:t>tóngxué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13A1E6-82E8-F0D7-9900-6F69D04B0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2060" y="613063"/>
            <a:ext cx="2004461" cy="200446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762FD9F-0EB6-4C0F-70F6-C25A51C2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91C876-A02E-E09A-6D40-F4F13FECCF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2474" y="1010429"/>
            <a:ext cx="1741574" cy="17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新學生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60A51D-13CB-7843-247E-F704F9D1C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19232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B1EBD-D90D-027D-83EB-0D4971A95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037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FCEF03-34EB-2F35-C25C-F5C666D67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111" y="2349925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7:58:40 PM">
            <a:hlinkClick r:id="" action="ppaction://media"/>
            <a:extLst>
              <a:ext uri="{FF2B5EF4-FFF2-40B4-BE49-F238E27FC236}">
                <a16:creationId xmlns:a16="http://schemas.microsoft.com/office/drawing/2014/main" id="{A116DA01-AD76-F985-AB48-6A1217566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6426" y="544918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519232" y="557602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new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student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D0D9D-3817-6A38-D797-A147FAD7C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037" y="200422"/>
            <a:ext cx="2004461" cy="2004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71EBF0-F834-F110-68BB-0B0B9C55DF5D}"/>
              </a:ext>
            </a:extLst>
          </p:cNvPr>
          <p:cNvSpPr txBox="1"/>
          <p:nvPr/>
        </p:nvSpPr>
        <p:spPr>
          <a:xfrm>
            <a:off x="1338250" y="5514471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xīn</a:t>
            </a:r>
            <a:r>
              <a:rPr lang="en-US" sz="3200" dirty="0"/>
              <a:t> </a:t>
            </a:r>
            <a:r>
              <a:rPr lang="en-US" sz="3200" dirty="0" err="1"/>
              <a:t>xuéshēng</a:t>
            </a:r>
            <a:endParaRPr lang="en-US" sz="32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ECB663D-D849-B7B4-13F1-19673017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9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040D-CB03-8F68-684C-54721813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姓張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9DEB8-54A7-6E58-3F7D-8EF5578B5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20469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5ACE3-C8AD-A86C-9564-11444D921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306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2:20 PM">
            <a:hlinkClick r:id="" action="ppaction://media"/>
            <a:extLst>
              <a:ext uri="{FF2B5EF4-FFF2-40B4-BE49-F238E27FC236}">
                <a16:creationId xmlns:a16="http://schemas.microsoft.com/office/drawing/2014/main" id="{3DFDF4E7-2A94-7E0C-8C7E-FBF89F129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210" y="5658858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0FFB7-DE04-047A-BA2E-1B9AA2AB11E7}"/>
              </a:ext>
            </a:extLst>
          </p:cNvPr>
          <p:cNvSpPr txBox="1"/>
          <p:nvPr/>
        </p:nvSpPr>
        <p:spPr>
          <a:xfrm>
            <a:off x="5594193" y="5863864"/>
            <a:ext cx="429828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Surname</a:t>
            </a:r>
            <a:r>
              <a:rPr lang="zh-CN" altLang="en-US" sz="2800" dirty="0">
                <a:solidFill>
                  <a:schemeClr val="bg1"/>
                </a:solidFill>
              </a:rPr>
              <a:t> （</a:t>
            </a:r>
            <a:r>
              <a:rPr lang="en-US" altLang="zh-CN" sz="2800" dirty="0">
                <a:solidFill>
                  <a:schemeClr val="bg1"/>
                </a:solidFill>
              </a:rPr>
              <a:t>is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r>
              <a:rPr lang="en-US" altLang="zh-CN" sz="2800" dirty="0">
                <a:solidFill>
                  <a:schemeClr val="bg1"/>
                </a:solidFill>
              </a:rPr>
              <a:t>Zhang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5B0C0-848F-CF2C-F899-2072736334DF}"/>
              </a:ext>
            </a:extLst>
          </p:cNvPr>
          <p:cNvSpPr txBox="1"/>
          <p:nvPr/>
        </p:nvSpPr>
        <p:spPr>
          <a:xfrm>
            <a:off x="704828" y="5658858"/>
            <a:ext cx="2724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xìng</a:t>
            </a:r>
            <a:r>
              <a:rPr lang="en-US" sz="3200" dirty="0"/>
              <a:t> </a:t>
            </a:r>
            <a:r>
              <a:rPr lang="en-US" sz="3200" dirty="0" err="1"/>
              <a:t>Zhāng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BBD2A6-1489-29A1-9771-B94DC44F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479EE9-FD3C-FE58-9D20-1E8D0792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306" y="1030889"/>
            <a:ext cx="1594757" cy="15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叫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Audio Recording Sep 12, 2023 at 8:02:28 PM">
            <a:hlinkClick r:id="" action="ppaction://media"/>
            <a:extLst>
              <a:ext uri="{FF2B5EF4-FFF2-40B4-BE49-F238E27FC236}">
                <a16:creationId xmlns:a16="http://schemas.microsoft.com/office/drawing/2014/main" id="{2F777712-2A0C-4C13-F16A-7217512E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8325" y="526855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17276" y="560436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…is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named…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09421-4714-E12A-8E77-08B33661C192}"/>
              </a:ext>
            </a:extLst>
          </p:cNvPr>
          <p:cNvSpPr txBox="1"/>
          <p:nvPr/>
        </p:nvSpPr>
        <p:spPr>
          <a:xfrm>
            <a:off x="1692830" y="5496579"/>
            <a:ext cx="1556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jiào</a:t>
            </a:r>
            <a:r>
              <a:rPr lang="en-US" sz="3200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4F437-98EE-B086-5147-91EF0FC4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134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張一中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BBA142-67EF-C30C-A9B4-B4472044B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37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407D1-8602-6853-62A6-9E8A0A955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9974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2:34 PM">
            <a:hlinkClick r:id="" action="ppaction://media"/>
            <a:extLst>
              <a:ext uri="{FF2B5EF4-FFF2-40B4-BE49-F238E27FC236}">
                <a16:creationId xmlns:a16="http://schemas.microsoft.com/office/drawing/2014/main" id="{E37CD93C-C5D0-5C15-E24E-8C7DF50DC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30700" y="5640235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6741900" y="573970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Zhāng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</a:rPr>
              <a:t>Yīzhōng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88A87-46EE-DA38-B73F-F1F90B358743}"/>
              </a:ext>
            </a:extLst>
          </p:cNvPr>
          <p:cNvSpPr txBox="1"/>
          <p:nvPr/>
        </p:nvSpPr>
        <p:spPr>
          <a:xfrm>
            <a:off x="632733" y="5775556"/>
            <a:ext cx="30411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Zhāng</a:t>
            </a:r>
            <a:r>
              <a:rPr lang="en-US" sz="3200" dirty="0"/>
              <a:t> </a:t>
            </a:r>
            <a:r>
              <a:rPr lang="en-US" sz="3200" dirty="0" err="1"/>
              <a:t>Yīzhōng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99BA77-A529-CACC-B69B-A4677C66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A9A399-2D32-02B5-B34E-8BA45FF27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8621" y="929228"/>
            <a:ext cx="1594757" cy="15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3" name="Audio Recording Sep 12, 2023 at 8:02:42 PM">
            <a:hlinkClick r:id="" action="ppaction://media"/>
            <a:extLst>
              <a:ext uri="{FF2B5EF4-FFF2-40B4-BE49-F238E27FC236}">
                <a16:creationId xmlns:a16="http://schemas.microsoft.com/office/drawing/2014/main" id="{481EB306-F27F-9125-148E-EB39700E1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1118" y="5269328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D47A5-0393-4ECB-92B8-84515BDF8E62}"/>
              </a:ext>
            </a:extLst>
          </p:cNvPr>
          <p:cNvSpPr txBox="1"/>
          <p:nvPr/>
        </p:nvSpPr>
        <p:spPr>
          <a:xfrm>
            <a:off x="6394293" y="5450375"/>
            <a:ext cx="422454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 is B/ A is part of 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06434-A1D2-E5DE-FA01-7ED50F481510}"/>
              </a:ext>
            </a:extLst>
          </p:cNvPr>
          <p:cNvSpPr txBox="1"/>
          <p:nvPr/>
        </p:nvSpPr>
        <p:spPr>
          <a:xfrm>
            <a:off x="1263992" y="5352416"/>
            <a:ext cx="213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shì</a:t>
            </a:r>
            <a:endParaRPr lang="en-US" sz="3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51ED91-905F-DFCE-9382-823189AF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8140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上海人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CBA03-E228-2883-9E8F-1E286AAF0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8200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4AA95-A6DD-B044-0F60-4BE889E4B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790" y="2474912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369" y="2474912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8:02:48 PM">
            <a:hlinkClick r:id="" action="ppaction://media"/>
            <a:extLst>
              <a:ext uri="{FF2B5EF4-FFF2-40B4-BE49-F238E27FC236}">
                <a16:creationId xmlns:a16="http://schemas.microsoft.com/office/drawing/2014/main" id="{AEE2F2C1-00A6-B8BD-A73E-3F717BCB8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7610" y="5619166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EFAA11-EA99-2D2F-38FE-9456F2C5B1E7}"/>
              </a:ext>
            </a:extLst>
          </p:cNvPr>
          <p:cNvSpPr txBox="1"/>
          <p:nvPr/>
        </p:nvSpPr>
        <p:spPr>
          <a:xfrm>
            <a:off x="6553200" y="569918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Shanghai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person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34907-7B3D-918B-A00F-661F0753E15C}"/>
              </a:ext>
            </a:extLst>
          </p:cNvPr>
          <p:cNvSpPr txBox="1"/>
          <p:nvPr/>
        </p:nvSpPr>
        <p:spPr>
          <a:xfrm>
            <a:off x="1073603" y="5619166"/>
            <a:ext cx="2828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Shànghǎi</a:t>
            </a:r>
            <a:r>
              <a:rPr lang="en-US" sz="3200" dirty="0"/>
              <a:t> </a:t>
            </a:r>
            <a:r>
              <a:rPr lang="en-US" sz="3200" dirty="0" err="1"/>
              <a:t>rén</a:t>
            </a:r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0E1DD-6AE5-3019-A51D-1A363C34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8522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還有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9806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047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2:57 PM">
            <a:hlinkClick r:id="" action="ppaction://media"/>
            <a:extLst>
              <a:ext uri="{FF2B5EF4-FFF2-40B4-BE49-F238E27FC236}">
                <a16:creationId xmlns:a16="http://schemas.microsoft.com/office/drawing/2014/main" id="{052CFD59-B488-32B7-B0BC-7AE271E3A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210" y="5684717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DC44D-746A-8B8F-A78F-84839E79878F}"/>
              </a:ext>
            </a:extLst>
          </p:cNvPr>
          <p:cNvSpPr txBox="1"/>
          <p:nvPr/>
        </p:nvSpPr>
        <p:spPr>
          <a:xfrm>
            <a:off x="5724823" y="57318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Still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have/has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4B7F7-7438-6DFD-7454-73B4E835E3D2}"/>
              </a:ext>
            </a:extLst>
          </p:cNvPr>
          <p:cNvSpPr txBox="1"/>
          <p:nvPr/>
        </p:nvSpPr>
        <p:spPr>
          <a:xfrm>
            <a:off x="1338250" y="5731834"/>
            <a:ext cx="2254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hái</a:t>
            </a:r>
            <a:r>
              <a:rPr lang="en-US" sz="3200" dirty="0"/>
              <a:t> </a:t>
            </a:r>
            <a:r>
              <a:rPr lang="en-US" sz="3200" dirty="0" err="1"/>
              <a:t>yǒu</a:t>
            </a:r>
            <a:endParaRPr lang="en-US" sz="32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FCB76E1-9B62-2F29-4400-7571A4DC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F9410A-2545-6C9D-D751-845DAEAAD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648915"/>
            <a:ext cx="1707994" cy="18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一個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264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55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3:05 PM">
            <a:hlinkClick r:id="" action="ppaction://media"/>
            <a:extLst>
              <a:ext uri="{FF2B5EF4-FFF2-40B4-BE49-F238E27FC236}">
                <a16:creationId xmlns:a16="http://schemas.microsoft.com/office/drawing/2014/main" id="{EF436BF5-FAE2-1FE8-2731-0D08104F1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4387610" y="5576137"/>
            <a:ext cx="812800" cy="970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A7CBB-C23F-1C42-CAA0-0E6173C530A8}"/>
              </a:ext>
            </a:extLst>
          </p:cNvPr>
          <p:cNvSpPr txBox="1"/>
          <p:nvPr/>
        </p:nvSpPr>
        <p:spPr>
          <a:xfrm>
            <a:off x="1338250" y="5777334"/>
            <a:ext cx="2433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yí</a:t>
            </a:r>
            <a:r>
              <a:rPr lang="en-US" sz="3200" dirty="0"/>
              <a:t> </a:t>
            </a:r>
            <a:r>
              <a:rPr lang="en-US" sz="3200" dirty="0" err="1"/>
              <a:t>ge</a:t>
            </a:r>
            <a:endParaRPr lang="en-US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9DED5-BAAD-677E-2946-D8408534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825F6-0830-E09A-2DBB-D5675EC24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2776" y="909645"/>
            <a:ext cx="1670957" cy="1670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79AA6-02CD-EC2B-389D-FF3B0103D174}"/>
              </a:ext>
            </a:extLst>
          </p:cNvPr>
          <p:cNvSpPr txBox="1"/>
          <p:nvPr/>
        </p:nvSpPr>
        <p:spPr>
          <a:xfrm>
            <a:off x="6493397" y="6007261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measure</a:t>
            </a:r>
            <a:r>
              <a:rPr lang="zh-TW" altLang="en-US" dirty="0"/>
              <a:t> </a:t>
            </a:r>
            <a:r>
              <a:rPr lang="en-US" altLang="zh-TW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英國同學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610" y="2752003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26EBC-EC08-C974-34F8-26C7DF35E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060" y="2752003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5B9430B-D43E-84A1-0E74-DC822F27FD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335" y="2752003"/>
            <a:ext cx="1905000" cy="1905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CA7D284-7930-3D0B-6BD9-7FDFED5F5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42885" y="2752003"/>
            <a:ext cx="1905000" cy="1905000"/>
          </a:xfrm>
        </p:spPr>
      </p:pic>
      <p:pic>
        <p:nvPicPr>
          <p:cNvPr id="11" name="Audio Recording Sep 12, 2023 at 8:03:19 PM">
            <a:hlinkClick r:id="" action="ppaction://media"/>
            <a:extLst>
              <a:ext uri="{FF2B5EF4-FFF2-40B4-BE49-F238E27FC236}">
                <a16:creationId xmlns:a16="http://schemas.microsoft.com/office/drawing/2014/main" id="{F5EA90F8-2AB9-79CA-807A-9BC438B3B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9886" y="551879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675273" y="558034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British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classmate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17DB4-775A-2474-8AB8-88C5876EE5D1}"/>
              </a:ext>
            </a:extLst>
          </p:cNvPr>
          <p:cNvSpPr txBox="1"/>
          <p:nvPr/>
        </p:nvSpPr>
        <p:spPr>
          <a:xfrm>
            <a:off x="798577" y="5518793"/>
            <a:ext cx="3644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Yīngguó</a:t>
            </a:r>
            <a:r>
              <a:rPr lang="en-US" sz="3200" dirty="0"/>
              <a:t> </a:t>
            </a:r>
            <a:r>
              <a:rPr lang="en-US" sz="3200" dirty="0" err="1"/>
              <a:t>tóngxué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8965E3-D0D9-E4E4-F4AC-9A167135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DBAA76-8AE0-DE77-9857-7DCBAA2C2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0823" y="1074018"/>
            <a:ext cx="1616237" cy="1616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DF3196-CBC5-62BE-250E-DD31330874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6991" y="1074018"/>
            <a:ext cx="1616237" cy="16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7ACD-462C-AC25-92B9-50FF97A1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倫敦人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DC200-ADDB-A87C-7568-47CB68FA0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81924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572343-E2B9-209F-8AFA-0723323C7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059" y="2474912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3B5CA-17FD-39E9-9078-369BE9082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373" y="2474912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8:03:26 PM">
            <a:hlinkClick r:id="" action="ppaction://media"/>
            <a:extLst>
              <a:ext uri="{FF2B5EF4-FFF2-40B4-BE49-F238E27FC236}">
                <a16:creationId xmlns:a16="http://schemas.microsoft.com/office/drawing/2014/main" id="{0BEC19BB-4F69-509B-901C-7C86B931C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4594" y="556319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8B6E18-680C-C80B-F220-05E5FBBF512A}"/>
              </a:ext>
            </a:extLst>
          </p:cNvPr>
          <p:cNvSpPr txBox="1"/>
          <p:nvPr/>
        </p:nvSpPr>
        <p:spPr>
          <a:xfrm>
            <a:off x="5834424" y="563351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Londoner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D5064-6D1D-2FC7-990B-6BEEBE3ABC6F}"/>
              </a:ext>
            </a:extLst>
          </p:cNvPr>
          <p:cNvSpPr txBox="1"/>
          <p:nvPr/>
        </p:nvSpPr>
        <p:spPr>
          <a:xfrm>
            <a:off x="804672" y="5563190"/>
            <a:ext cx="3359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Lúndūn</a:t>
            </a:r>
            <a:r>
              <a:rPr lang="en-US" dirty="0"/>
              <a:t> </a:t>
            </a:r>
            <a:r>
              <a:rPr lang="en-US" sz="3200" dirty="0" err="1"/>
              <a:t>rén</a:t>
            </a:r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135EC-EFF1-A891-D98E-C80F6A96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BEFA24-0235-1E72-E4C4-1429D2D74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9767" y="701263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E53D-FC30-3D59-B7F4-A619C8BA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</a:t>
            </a:r>
            <a:r>
              <a:rPr lang="zh-CN" altLang="en-US" dirty="0"/>
              <a:t> </a:t>
            </a:r>
            <a:r>
              <a:rPr lang="en-US" dirty="0" err="1"/>
              <a:t>和</a:t>
            </a:r>
            <a:r>
              <a:rPr lang="zh-CN" altLang="en-US" dirty="0"/>
              <a:t> </a:t>
            </a:r>
            <a:r>
              <a:rPr lang="en-US" altLang="zh-CN" dirty="0"/>
              <a:t>Alex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70AE6F-D325-6F39-83A6-42D69655D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6951" y="2476500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D3FCF-D93B-9066-E6F7-7E78806FCD00}"/>
              </a:ext>
            </a:extLst>
          </p:cNvPr>
          <p:cNvSpPr txBox="1"/>
          <p:nvPr/>
        </p:nvSpPr>
        <p:spPr>
          <a:xfrm>
            <a:off x="6426951" y="559397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8, 2024 at 1:53:45 PM">
            <a:hlinkClick r:id="" action="ppaction://media"/>
            <a:extLst>
              <a:ext uri="{FF2B5EF4-FFF2-40B4-BE49-F238E27FC236}">
                <a16:creationId xmlns:a16="http://schemas.microsoft.com/office/drawing/2014/main" id="{B787C9C5-BD06-13E7-0A5E-BEC27CF7F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8464" y="5449181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2A467-F7D2-20BF-1BE9-5B1E61CE3696}"/>
              </a:ext>
            </a:extLst>
          </p:cNvPr>
          <p:cNvSpPr txBox="1"/>
          <p:nvPr/>
        </p:nvSpPr>
        <p:spPr>
          <a:xfrm>
            <a:off x="2160249" y="5486249"/>
            <a:ext cx="142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hé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19F8DBC-5F7E-6789-1C6E-5245B7DB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433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今天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7:58:54 PM">
            <a:hlinkClick r:id="" action="ppaction://media"/>
            <a:extLst>
              <a:ext uri="{FF2B5EF4-FFF2-40B4-BE49-F238E27FC236}">
                <a16:creationId xmlns:a16="http://schemas.microsoft.com/office/drawing/2014/main" id="{AC5E2547-A916-B5A0-36E7-FCCED1BC6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4810" y="5246352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5143500" y="565275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today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35A8-5799-4E50-A00D-0B46735BB9EC}"/>
              </a:ext>
            </a:extLst>
          </p:cNvPr>
          <p:cNvSpPr txBox="1"/>
          <p:nvPr/>
        </p:nvSpPr>
        <p:spPr>
          <a:xfrm>
            <a:off x="1338250" y="5474377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jīntiān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9D034F-B686-3A89-2BC3-5950E85B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15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都很喜歡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48578" y="2625646"/>
            <a:ext cx="1905000" cy="19050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861952-DDE3-513F-302C-A61E9BA80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2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CDD5B-B607-29BC-901E-B493A4234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2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6573F-6A4C-DFD7-F7EC-56E5A6BC1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3578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8:03:40 PM">
            <a:hlinkClick r:id="" action="ppaction://media"/>
            <a:extLst>
              <a:ext uri="{FF2B5EF4-FFF2-40B4-BE49-F238E27FC236}">
                <a16:creationId xmlns:a16="http://schemas.microsoft.com/office/drawing/2014/main" id="{F3C50C97-F5B4-CD9C-4698-411AEBF6E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11702" y="544918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667500" y="557651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like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9F7B6-97C1-1661-F092-A76BE0CEFEC1}"/>
              </a:ext>
            </a:extLst>
          </p:cNvPr>
          <p:cNvSpPr txBox="1"/>
          <p:nvPr/>
        </p:nvSpPr>
        <p:spPr>
          <a:xfrm>
            <a:off x="1330782" y="5619166"/>
            <a:ext cx="3056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dōu</a:t>
            </a:r>
            <a:r>
              <a:rPr lang="en-US" sz="3200" dirty="0"/>
              <a:t> </a:t>
            </a:r>
            <a:r>
              <a:rPr lang="en-US" sz="3200" dirty="0" err="1"/>
              <a:t>hěn</a:t>
            </a:r>
            <a:r>
              <a:rPr lang="en-US" sz="3200" dirty="0"/>
              <a:t> </a:t>
            </a:r>
            <a:r>
              <a:rPr lang="en-US" sz="3200" dirty="0" err="1"/>
              <a:t>xǐhuān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ECDEC4E-0850-3B85-0B6C-F8122A77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72784-E279-BE1A-2753-FFC9DF0BA1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5849" y="751913"/>
            <a:ext cx="1692729" cy="16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也都很喜歡中文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46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936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096000" y="545990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8, 2024 at 2:38:51 PM">
            <a:hlinkClick r:id="" action="ppaction://media"/>
            <a:extLst>
              <a:ext uri="{FF2B5EF4-FFF2-40B4-BE49-F238E27FC236}">
                <a16:creationId xmlns:a16="http://schemas.microsoft.com/office/drawing/2014/main" id="{4E386BC1-0762-E537-1191-AB083D0AB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02529" y="5509933"/>
            <a:ext cx="8128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A2EE1-5CB5-A85F-2F9D-67C82DF7DC7B}"/>
              </a:ext>
            </a:extLst>
          </p:cNvPr>
          <p:cNvSpPr txBox="1"/>
          <p:nvPr/>
        </p:nvSpPr>
        <p:spPr>
          <a:xfrm>
            <a:off x="888631" y="5552108"/>
            <a:ext cx="3013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Zhōngwén</a:t>
            </a:r>
            <a:endParaRPr lang="en-US" sz="32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54F104C-4BE9-AF1A-7BA5-57401406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644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還有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9806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047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2:57 PM">
            <a:hlinkClick r:id="" action="ppaction://media"/>
            <a:extLst>
              <a:ext uri="{FF2B5EF4-FFF2-40B4-BE49-F238E27FC236}">
                <a16:creationId xmlns:a16="http://schemas.microsoft.com/office/drawing/2014/main" id="{052CFD59-B488-32B7-B0BC-7AE271E3A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7707" y="5449181"/>
            <a:ext cx="812800" cy="812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ADC44D-746A-8B8F-A78F-84839E79878F}"/>
              </a:ext>
            </a:extLst>
          </p:cNvPr>
          <p:cNvSpPr txBox="1"/>
          <p:nvPr/>
        </p:nvSpPr>
        <p:spPr>
          <a:xfrm>
            <a:off x="6851495" y="551073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Still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have/has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4B7F7-7438-6DFD-7454-73B4E835E3D2}"/>
              </a:ext>
            </a:extLst>
          </p:cNvPr>
          <p:cNvSpPr txBox="1"/>
          <p:nvPr/>
        </p:nvSpPr>
        <p:spPr>
          <a:xfrm>
            <a:off x="1125978" y="5449181"/>
            <a:ext cx="2825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hái</a:t>
            </a:r>
            <a:r>
              <a:rPr lang="en-US" sz="3200" dirty="0"/>
              <a:t> </a:t>
            </a:r>
            <a:r>
              <a:rPr lang="en-US" sz="3200" dirty="0" err="1"/>
              <a:t>yǒu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BCBDC2-6B41-9116-7F5A-A94C7CB8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962D4-00FA-925B-9BAB-204533484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648915"/>
            <a:ext cx="1707994" cy="18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一個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264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55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Sep 12, 2023 at 8:03:05 PM">
            <a:hlinkClick r:id="" action="ppaction://media"/>
            <a:extLst>
              <a:ext uri="{FF2B5EF4-FFF2-40B4-BE49-F238E27FC236}">
                <a16:creationId xmlns:a16="http://schemas.microsoft.com/office/drawing/2014/main" id="{EF436BF5-FAE2-1FE8-2731-0D08104F1C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5261264" y="5584236"/>
            <a:ext cx="812800" cy="970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CA7CBB-C23F-1C42-CAA0-0E6173C530A8}"/>
              </a:ext>
            </a:extLst>
          </p:cNvPr>
          <p:cNvSpPr txBox="1"/>
          <p:nvPr/>
        </p:nvSpPr>
        <p:spPr>
          <a:xfrm>
            <a:off x="1338250" y="5777333"/>
            <a:ext cx="2123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yí</a:t>
            </a:r>
            <a:r>
              <a:rPr lang="en-US" sz="3200" dirty="0"/>
              <a:t> </a:t>
            </a:r>
            <a:r>
              <a:rPr lang="en-US" sz="3200" dirty="0" err="1"/>
              <a:t>ge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F1A3A-3084-4A1D-F136-B1789042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9C0A4-8663-E1C3-205B-3FE349046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2776" y="909645"/>
            <a:ext cx="1670957" cy="1670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067B8-64DA-9B93-8ED8-C82CA9149F6B}"/>
              </a:ext>
            </a:extLst>
          </p:cNvPr>
          <p:cNvSpPr txBox="1"/>
          <p:nvPr/>
        </p:nvSpPr>
        <p:spPr>
          <a:xfrm>
            <a:off x="7531331" y="5777333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measure</a:t>
            </a:r>
            <a:r>
              <a:rPr lang="zh-TW" altLang="en-US" dirty="0"/>
              <a:t> </a:t>
            </a:r>
            <a:r>
              <a:rPr lang="en-US" altLang="zh-TW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中國朋友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7610" y="27520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610" y="2752003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F7FD4-4253-0189-424E-56E9DC5F5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191" y="2752003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8BE66-AAEE-DD3F-8346-0FBD39352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0" y="2752003"/>
            <a:ext cx="1905000" cy="1905000"/>
          </a:xfrm>
          <a:prstGeom prst="rect">
            <a:avLst/>
          </a:prstGeom>
        </p:spPr>
      </p:pic>
      <p:pic>
        <p:nvPicPr>
          <p:cNvPr id="11" name="Audio Recording Sep 12, 2023 at 8:04:12 PM">
            <a:hlinkClick r:id="" action="ppaction://media"/>
            <a:extLst>
              <a:ext uri="{FF2B5EF4-FFF2-40B4-BE49-F238E27FC236}">
                <a16:creationId xmlns:a16="http://schemas.microsoft.com/office/drawing/2014/main" id="{C5D9EBB5-91B0-D31E-C2D9-22FC6813DF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9083" y="544918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6709-D5A9-7B4F-34D9-14FCA9915D23}"/>
              </a:ext>
            </a:extLst>
          </p:cNvPr>
          <p:cNvSpPr txBox="1"/>
          <p:nvPr/>
        </p:nvSpPr>
        <p:spPr>
          <a:xfrm>
            <a:off x="6907103" y="553347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friend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EBB5D-AD1D-8CA5-9C18-57F633131280}"/>
              </a:ext>
            </a:extLst>
          </p:cNvPr>
          <p:cNvSpPr txBox="1"/>
          <p:nvPr/>
        </p:nvSpPr>
        <p:spPr>
          <a:xfrm>
            <a:off x="1146389" y="5533472"/>
            <a:ext cx="4402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Zhōngguó</a:t>
            </a:r>
            <a:r>
              <a:rPr lang="en-US" sz="3200" dirty="0"/>
              <a:t> </a:t>
            </a:r>
            <a:r>
              <a:rPr lang="en-US" sz="3200" dirty="0" err="1"/>
              <a:t>péng</a:t>
            </a:r>
            <a:r>
              <a:rPr lang="en-US" altLang="zh-TW" sz="3200" dirty="0" err="1"/>
              <a:t>.</a:t>
            </a:r>
            <a:r>
              <a:rPr lang="en-US" sz="3200" dirty="0" err="1"/>
              <a:t>yǒu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3895FCF-158B-CBBC-DFFA-FCEF3D79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C5583-4EC2-93DD-D54B-5C12F802D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040" y="893474"/>
            <a:ext cx="1858529" cy="18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705-0B24-42D5-9E1A-FDF25620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姓王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9EE640-D194-45D8-473F-8A131128D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77669" y="2625646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BEA1B-B768-47F5-B0D3-DFFA3A779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925" y="2625646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4:19 PM">
            <a:hlinkClick r:id="" action="ppaction://media"/>
            <a:extLst>
              <a:ext uri="{FF2B5EF4-FFF2-40B4-BE49-F238E27FC236}">
                <a16:creationId xmlns:a16="http://schemas.microsoft.com/office/drawing/2014/main" id="{37C22DFE-FADC-2580-C3EC-550A7B04C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8426" y="549951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4CBD83-23E4-4A14-6804-34A0FE3A84F2}"/>
              </a:ext>
            </a:extLst>
          </p:cNvPr>
          <p:cNvSpPr txBox="1"/>
          <p:nvPr/>
        </p:nvSpPr>
        <p:spPr>
          <a:xfrm>
            <a:off x="1138918" y="5613523"/>
            <a:ext cx="305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xìng</a:t>
            </a:r>
            <a:r>
              <a:rPr lang="en-US" sz="3200" dirty="0"/>
              <a:t> </a:t>
            </a:r>
            <a:r>
              <a:rPr lang="en-US" sz="3200" dirty="0" err="1"/>
              <a:t>Wáng</a:t>
            </a:r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96174-6795-1F8A-6FC3-A767216F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864FF-A326-00B4-794D-22C33569EF4E}"/>
              </a:ext>
            </a:extLst>
          </p:cNvPr>
          <p:cNvSpPr txBox="1"/>
          <p:nvPr/>
        </p:nvSpPr>
        <p:spPr>
          <a:xfrm>
            <a:off x="7465671" y="5787342"/>
            <a:ext cx="177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Surname</a:t>
            </a:r>
            <a:r>
              <a:rPr lang="zh-TW" altLang="en-US" dirty="0"/>
              <a:t> </a:t>
            </a:r>
            <a:r>
              <a:rPr lang="en-US" altLang="zh-TW" dirty="0"/>
              <a:t>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叫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Audio Recording Sep 12, 2023 at 8:02:28 PM">
            <a:hlinkClick r:id="" action="ppaction://media"/>
            <a:extLst>
              <a:ext uri="{FF2B5EF4-FFF2-40B4-BE49-F238E27FC236}">
                <a16:creationId xmlns:a16="http://schemas.microsoft.com/office/drawing/2014/main" id="{2F777712-2A0C-4C13-F16A-7217512E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1210" y="5270142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4" y="545118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…is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named…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09421-4714-E12A-8E77-08B33661C192}"/>
              </a:ext>
            </a:extLst>
          </p:cNvPr>
          <p:cNvSpPr txBox="1"/>
          <p:nvPr/>
        </p:nvSpPr>
        <p:spPr>
          <a:xfrm>
            <a:off x="1137659" y="5449181"/>
            <a:ext cx="1540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jiào</a:t>
            </a:r>
            <a:r>
              <a:rPr lang="en-US" sz="32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DB224-45A1-7CA7-C8C2-E3A2B2A2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48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0025-EFC1-FC6F-A16A-AF51B64B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王小小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9EF27E-9B20-3A70-2EFA-7081C5486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66833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BB3A0-CBE3-34CE-823D-5CC81376A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464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98831-2548-A618-A1D5-05D26EDD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1645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4:32 PM">
            <a:hlinkClick r:id="" action="ppaction://media"/>
            <a:extLst>
              <a:ext uri="{FF2B5EF4-FFF2-40B4-BE49-F238E27FC236}">
                <a16:creationId xmlns:a16="http://schemas.microsoft.com/office/drawing/2014/main" id="{1F46FAE6-7C96-5D68-FF26-EAF6ABE62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6533" y="5414264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26312-E479-7233-7DE0-ACE7D90010EB}"/>
              </a:ext>
            </a:extLst>
          </p:cNvPr>
          <p:cNvSpPr txBox="1"/>
          <p:nvPr/>
        </p:nvSpPr>
        <p:spPr>
          <a:xfrm>
            <a:off x="1138918" y="5613523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Wáng</a:t>
            </a:r>
            <a:r>
              <a:rPr lang="en-US" sz="3200" dirty="0"/>
              <a:t> </a:t>
            </a:r>
            <a:r>
              <a:rPr lang="en-US" sz="3200" dirty="0" err="1"/>
              <a:t>Xiǎoxiǎo</a:t>
            </a:r>
            <a:r>
              <a:rPr lang="en-US" sz="32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51E8-2A50-03E6-128F-675E9E92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002E2-9A69-5DCC-62F2-D821D8E99E07}"/>
              </a:ext>
            </a:extLst>
          </p:cNvPr>
          <p:cNvSpPr txBox="1"/>
          <p:nvPr/>
        </p:nvSpPr>
        <p:spPr>
          <a:xfrm>
            <a:off x="7500395" y="5559198"/>
            <a:ext cx="220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Chinese</a:t>
            </a:r>
            <a:r>
              <a:rPr lang="zh-TW" altLang="en-US" dirty="0"/>
              <a:t> </a:t>
            </a:r>
            <a:r>
              <a:rPr lang="en-US" altLang="zh-TW" dirty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天氣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80687" y="2476500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555EC-8ECD-B2DA-23B9-6977F9B8A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7:59:02 PM">
            <a:hlinkClick r:id="" action="ppaction://media"/>
            <a:extLst>
              <a:ext uri="{FF2B5EF4-FFF2-40B4-BE49-F238E27FC236}">
                <a16:creationId xmlns:a16="http://schemas.microsoft.com/office/drawing/2014/main" id="{D5BE784B-9180-5ADE-8879-7627CEC54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81210" y="545403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5712218" y="556804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weather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5CCCE-8B8B-5017-5C27-EAD0F1E3DAD5}"/>
              </a:ext>
            </a:extLst>
          </p:cNvPr>
          <p:cNvSpPr txBox="1"/>
          <p:nvPr/>
        </p:nvSpPr>
        <p:spPr>
          <a:xfrm>
            <a:off x="2024743" y="5568043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tiānqì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A2A8B-FA0E-3C12-AFD5-5B4E468DE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392" y="608211"/>
            <a:ext cx="1741714" cy="174171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B574-03D3-6512-2206-52354B0E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307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99392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23" y="2474912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7:59:11 PM">
            <a:hlinkClick r:id="" action="ppaction://media"/>
            <a:extLst>
              <a:ext uri="{FF2B5EF4-FFF2-40B4-BE49-F238E27FC236}">
                <a16:creationId xmlns:a16="http://schemas.microsoft.com/office/drawing/2014/main" id="{CCB6BEC3-9774-FB50-54FA-5236947EA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0132" y="570837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670686" y="559155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good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1FFE-54B7-E77F-32C8-103B1381E350}"/>
              </a:ext>
            </a:extLst>
          </p:cNvPr>
          <p:cNvSpPr txBox="1"/>
          <p:nvPr/>
        </p:nvSpPr>
        <p:spPr>
          <a:xfrm>
            <a:off x="1171576" y="5822383"/>
            <a:ext cx="2290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hěn</a:t>
            </a:r>
            <a:r>
              <a:rPr lang="en-US" sz="3200" dirty="0"/>
              <a:t> </a:t>
            </a:r>
            <a:r>
              <a:rPr lang="en-US" sz="3200" dirty="0" err="1"/>
              <a:t>hǎo</a:t>
            </a:r>
            <a:endParaRPr lang="en-US" sz="3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F4404F-7539-D4FA-1A1C-C73F9A6E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37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不冷不熱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5464A5-B142-D53D-E76B-3A0CA8320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12301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948" y="2625646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CE70027-7F1D-8F9D-17AD-B48FC8F62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239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D1CCC-EE5A-B127-2D6D-86CBCB94D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530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Sep 12, 2023 at 7:59:22 PM">
            <a:hlinkClick r:id="" action="ppaction://media"/>
            <a:extLst>
              <a:ext uri="{FF2B5EF4-FFF2-40B4-BE49-F238E27FC236}">
                <a16:creationId xmlns:a16="http://schemas.microsoft.com/office/drawing/2014/main" id="{125B2DD0-5A77-4906-F07C-2794860E82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78775" y="535346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6851493" y="5369428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neither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cold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nor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hot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0499E-5162-A17A-E0F9-FF1807F84718}"/>
              </a:ext>
            </a:extLst>
          </p:cNvPr>
          <p:cNvSpPr txBox="1"/>
          <p:nvPr/>
        </p:nvSpPr>
        <p:spPr>
          <a:xfrm>
            <a:off x="1040947" y="5554095"/>
            <a:ext cx="2877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bù</a:t>
            </a:r>
            <a:r>
              <a:rPr lang="en-US" sz="3200" dirty="0"/>
              <a:t> </a:t>
            </a:r>
            <a:r>
              <a:rPr lang="en-US" sz="3200" dirty="0" err="1"/>
              <a:t>lěng</a:t>
            </a:r>
            <a:r>
              <a:rPr lang="en-US" sz="3200" dirty="0"/>
              <a:t> </a:t>
            </a:r>
            <a:r>
              <a:rPr lang="en-US" sz="3200" dirty="0" err="1"/>
              <a:t>bú</a:t>
            </a:r>
            <a:r>
              <a:rPr lang="en-US" sz="3200" dirty="0"/>
              <a:t> </a:t>
            </a:r>
            <a:r>
              <a:rPr lang="en-US" sz="3200" dirty="0" err="1"/>
              <a:t>rè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2E7E2C-AA18-E634-6947-1526FB8EE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9587" y="905703"/>
            <a:ext cx="1719943" cy="1719943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150AFE3-1248-EE0E-93B3-35D75E11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798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新同學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27B7D-1591-3315-96A3-F04C36DAD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90979" y="2738149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979" y="27381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979" y="2738149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7:59:33 PM">
            <a:hlinkClick r:id="" action="ppaction://media"/>
            <a:extLst>
              <a:ext uri="{FF2B5EF4-FFF2-40B4-BE49-F238E27FC236}">
                <a16:creationId xmlns:a16="http://schemas.microsoft.com/office/drawing/2014/main" id="{3762AADF-141C-674B-1C30-EED573E80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4107" y="5421032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308805" y="554062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new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student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F3949-D5B8-17AF-EB04-D74EF680593A}"/>
              </a:ext>
            </a:extLst>
          </p:cNvPr>
          <p:cNvSpPr txBox="1"/>
          <p:nvPr/>
        </p:nvSpPr>
        <p:spPr>
          <a:xfrm>
            <a:off x="1073604" y="5547326"/>
            <a:ext cx="34989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xīn</a:t>
            </a:r>
            <a:r>
              <a:rPr lang="en-US" sz="3200" dirty="0"/>
              <a:t> </a:t>
            </a:r>
            <a:r>
              <a:rPr lang="en-US" sz="3200" dirty="0" err="1"/>
              <a:t>tóngxué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08A96-D2DD-260E-538D-06F6D3326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3567" y="733688"/>
            <a:ext cx="2004461" cy="2004461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A4845FC-624E-36BC-765B-396168A3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都很高興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95A046-CCD4-B92C-938C-7603A2693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2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33DFF-863F-7DA9-E580-83FAF63FC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2" y="2625646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D4755-766A-4963-BFC6-5C6A7639C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659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Sep 12, 2023 at 7:59:48 PM">
            <a:hlinkClick r:id="" action="ppaction://media"/>
            <a:extLst>
              <a:ext uri="{FF2B5EF4-FFF2-40B4-BE49-F238E27FC236}">
                <a16:creationId xmlns:a16="http://schemas.microsoft.com/office/drawing/2014/main" id="{265A5983-6B66-5C06-C7AF-9D9DDA17D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11702" y="5603131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6477002" y="565982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happy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D7F74-ACB9-B5CA-F1F4-2429310C7661}"/>
              </a:ext>
            </a:extLst>
          </p:cNvPr>
          <p:cNvSpPr txBox="1"/>
          <p:nvPr/>
        </p:nvSpPr>
        <p:spPr>
          <a:xfrm>
            <a:off x="1106260" y="5659829"/>
            <a:ext cx="3281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dōu</a:t>
            </a:r>
            <a:r>
              <a:rPr lang="en-US" sz="3200" dirty="0"/>
              <a:t> </a:t>
            </a:r>
            <a:r>
              <a:rPr lang="en-US" sz="3200" dirty="0" err="1"/>
              <a:t>hěn</a:t>
            </a:r>
            <a:r>
              <a:rPr lang="en-US" sz="3200" dirty="0"/>
              <a:t> </a:t>
            </a:r>
            <a:r>
              <a:rPr lang="en-US" sz="3200" dirty="0" err="1"/>
              <a:t>gāoxìng</a:t>
            </a:r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98167-E90A-EF28-9149-6A944CA7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BE9E71-B620-0592-79A3-76B6A0A2B3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0" y="54396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Audio Recording Sep 12, 2023 at 8:00:04 PM">
            <a:hlinkClick r:id="" action="ppaction://media"/>
            <a:extLst>
              <a:ext uri="{FF2B5EF4-FFF2-40B4-BE49-F238E27FC236}">
                <a16:creationId xmlns:a16="http://schemas.microsoft.com/office/drawing/2014/main" id="{B40C94F0-4479-FAD1-BBD9-5E1C84464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7518" y="5198985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3" y="534377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76B50-8A32-5F2C-4D72-29A9640FD2F4}"/>
              </a:ext>
            </a:extLst>
          </p:cNvPr>
          <p:cNvSpPr txBox="1"/>
          <p:nvPr/>
        </p:nvSpPr>
        <p:spPr>
          <a:xfrm>
            <a:off x="1263992" y="5352416"/>
            <a:ext cx="213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shì</a:t>
            </a:r>
            <a:endParaRPr lang="en-US" sz="32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623D8-B32F-DFC1-2D64-C4910267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472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6375</TotalTime>
  <Words>289</Words>
  <Application>Microsoft Macintosh PowerPoint</Application>
  <PresentationFormat>Widescreen</PresentationFormat>
  <Paragraphs>148</Paragraphs>
  <Slides>37</Slides>
  <Notes>0</Notes>
  <HiddenSlides>0</HiddenSlides>
  <MMClips>37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Rockwell</vt:lpstr>
      <vt:lpstr>Wingdings</vt:lpstr>
      <vt:lpstr>Atlas</vt:lpstr>
      <vt:lpstr>第一課</vt:lpstr>
      <vt:lpstr>新學生</vt:lpstr>
      <vt:lpstr>今天</vt:lpstr>
      <vt:lpstr>天氣</vt:lpstr>
      <vt:lpstr>很好</vt:lpstr>
      <vt:lpstr>不冷不熱</vt:lpstr>
      <vt:lpstr>新同學</vt:lpstr>
      <vt:lpstr>都很高興</vt:lpstr>
      <vt:lpstr>是</vt:lpstr>
      <vt:lpstr>美國學生</vt:lpstr>
      <vt:lpstr>他有</vt:lpstr>
      <vt:lpstr>很多</vt:lpstr>
      <vt:lpstr>同學</vt:lpstr>
      <vt:lpstr>有</vt:lpstr>
      <vt:lpstr>美國同學</vt:lpstr>
      <vt:lpstr>還有</vt:lpstr>
      <vt:lpstr>外國同學</vt:lpstr>
      <vt:lpstr>他有一個</vt:lpstr>
      <vt:lpstr>中國同學</vt:lpstr>
      <vt:lpstr>姓張</vt:lpstr>
      <vt:lpstr>叫</vt:lpstr>
      <vt:lpstr>張一中</vt:lpstr>
      <vt:lpstr>是</vt:lpstr>
      <vt:lpstr>上海人</vt:lpstr>
      <vt:lpstr>還有</vt:lpstr>
      <vt:lpstr>一個</vt:lpstr>
      <vt:lpstr>英國同學</vt:lpstr>
      <vt:lpstr>倫敦人</vt:lpstr>
      <vt:lpstr>Robert 和 Alex</vt:lpstr>
      <vt:lpstr>都很喜歡</vt:lpstr>
      <vt:lpstr>也都很喜歡中文</vt:lpstr>
      <vt:lpstr>還有</vt:lpstr>
      <vt:lpstr>一個</vt:lpstr>
      <vt:lpstr>中國朋友</vt:lpstr>
      <vt:lpstr>姓王</vt:lpstr>
      <vt:lpstr>叫</vt:lpstr>
      <vt:lpstr>王小小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9</cp:revision>
  <dcterms:created xsi:type="dcterms:W3CDTF">2023-09-12T22:19:26Z</dcterms:created>
  <dcterms:modified xsi:type="dcterms:W3CDTF">2024-12-20T23:16:33Z</dcterms:modified>
</cp:coreProperties>
</file>